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9" r:id="rId3"/>
    <p:sldId id="400" r:id="rId5"/>
    <p:sldId id="417" r:id="rId6"/>
    <p:sldId id="412" r:id="rId7"/>
    <p:sldId id="399" r:id="rId8"/>
    <p:sldId id="415" r:id="rId9"/>
    <p:sldId id="418" r:id="rId10"/>
    <p:sldId id="381" r:id="rId11"/>
    <p:sldId id="398" r:id="rId12"/>
    <p:sldId id="397" r:id="rId13"/>
    <p:sldId id="407" r:id="rId14"/>
    <p:sldId id="403" r:id="rId15"/>
    <p:sldId id="395" r:id="rId16"/>
  </p:sldIdLst>
  <p:sldSz cx="12190095" cy="685927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E60"/>
    <a:srgbClr val="F3C301"/>
    <a:srgbClr val="0374AF"/>
    <a:srgbClr val="01D48F"/>
    <a:srgbClr val="028985"/>
    <a:srgbClr val="00C3D9"/>
    <a:srgbClr val="DE6E00"/>
    <a:srgbClr val="31B8B4"/>
    <a:srgbClr val="455765"/>
    <a:srgbClr val="2A7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7926" autoAdjust="0"/>
  </p:normalViewPr>
  <p:slideViewPr>
    <p:cSldViewPr snapToGrid="0" showGuides="1">
      <p:cViewPr varScale="1">
        <p:scale>
          <a:sx n="76" d="100"/>
          <a:sy n="76" d="100"/>
        </p:scale>
        <p:origin x="58" y="192"/>
      </p:cViewPr>
      <p:guideLst>
        <p:guide orient="horz" pos="2196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174912"/>
            <a:ext cx="12192000" cy="259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0" b="1" dirty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来自极地的故事</a:t>
            </a:r>
            <a:endParaRPr lang="zh-CN" altLang="en-US" sz="12000" b="1" dirty="0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82472" y="4473645"/>
            <a:ext cx="13553767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全国红领巾巡讲团成员</a:t>
            </a:r>
            <a:endParaRPr lang="en-US" altLang="zh-CN" sz="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中国极地研究中心（中国极地研究所）</a:t>
            </a:r>
            <a:endParaRPr lang="en-US" altLang="zh-CN" sz="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唐尧</a:t>
            </a:r>
            <a:endParaRPr lang="zh-CN" altLang="en-US" sz="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04" y="307480"/>
            <a:ext cx="1075386" cy="1314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8"/>
          <a:stretch>
            <a:fillRect/>
          </a:stretch>
        </p:blipFill>
        <p:spPr>
          <a:xfrm>
            <a:off x="0" y="2188"/>
            <a:ext cx="6095207" cy="6857400"/>
          </a:xfrm>
          <a:prstGeom prst="rect">
            <a:avLst/>
          </a:prstGeom>
        </p:spPr>
      </p:pic>
      <p:pic>
        <p:nvPicPr>
          <p:cNvPr id="6" name="图片 5" descr="门前的雪地上&#10;&#10;AI 生成的内容可能不正确。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6" y="0"/>
            <a:ext cx="6095207" cy="68595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5206" y="929579"/>
            <a:ext cx="3732111" cy="861774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“雪龙</a:t>
            </a:r>
            <a:r>
              <a:rPr lang="en-US" altLang="zh-CN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r>
              <a:rPr lang="zh-CN" altLang="en-US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”号</a:t>
            </a:r>
            <a:endParaRPr lang="zh-CN" altLang="en-US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5458" y="1360466"/>
            <a:ext cx="3406702" cy="861774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“雪龙”号</a:t>
            </a:r>
            <a:endParaRPr lang="zh-CN" altLang="en-US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, 信件&#10;&#10;AI 生成的内容可能不正确。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95" y="0"/>
            <a:ext cx="4630222" cy="68595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海上有艘船&#10;&#10;AI 生成的内容可能不正确。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29302" y="1106558"/>
            <a:ext cx="6131807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中国南极秦岭站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企鹅站在雪地上&#10;&#10;AI 生成的内容可能不正确。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460954" cy="6859588"/>
          </a:xfrm>
          <a:prstGeom prst="rect">
            <a:avLst/>
          </a:prstGeom>
        </p:spPr>
      </p:pic>
      <p:pic>
        <p:nvPicPr>
          <p:cNvPr id="5" name="图片 4" descr="夜晚的彩虹&#10;&#10;AI 生成的内容可能不正确。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665" y="0"/>
            <a:ext cx="3461748" cy="6859588"/>
          </a:xfrm>
          <a:prstGeom prst="rect">
            <a:avLst/>
          </a:prstGeom>
        </p:spPr>
      </p:pic>
      <p:pic>
        <p:nvPicPr>
          <p:cNvPr id="9" name="图片 8" descr="海狗躺在雪地上&#10;&#10;AI 生成的内容可能不正确。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955" y="0"/>
            <a:ext cx="5267710" cy="68595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穿制服的人站在一起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3" cy="68595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园里的摆设布局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64" y="0"/>
            <a:ext cx="6104149" cy="3260981"/>
          </a:xfrm>
          <a:prstGeom prst="rect">
            <a:avLst/>
          </a:prstGeom>
        </p:spPr>
      </p:pic>
      <p:pic>
        <p:nvPicPr>
          <p:cNvPr id="6" name="图片 5" descr="图片包含 粉色, 游戏机, 桌子, 食物&#10;&#10;AI 生成的内容可能不正确。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04149" cy="6859588"/>
          </a:xfrm>
          <a:prstGeom prst="rect">
            <a:avLst/>
          </a:prstGeom>
        </p:spPr>
      </p:pic>
      <p:pic>
        <p:nvPicPr>
          <p:cNvPr id="7" name="图片 6" descr="桌子上放着许多蔬菜&#10;&#10;AI 生成的内容可能不正确。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0" b="3256"/>
          <a:stretch>
            <a:fillRect/>
          </a:stretch>
        </p:blipFill>
        <p:spPr>
          <a:xfrm>
            <a:off x="6104149" y="3260981"/>
            <a:ext cx="6104149" cy="359860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ISPRING_ULTRA_SCORM_TRACKING_SLIDES" val="1"/>
  <p:tag name="GENSWF_OUTPUT_FILE_NAME" val="33"/>
  <p:tag name="COMMONDATA" val="eyJoZGlkIjoiY2MwZDZmYjMwNDEyYmEyMDFkMGM5NDMzZTFiZTg5NTEifQ=="/>
</p:tagLst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自定义</PresentationFormat>
  <Paragraphs>12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ITC Avant Garde Std Bk</vt:lpstr>
      <vt:lpstr>Century Gothic</vt:lpstr>
      <vt:lpstr>华文楷体</vt:lpstr>
      <vt:lpstr>微软雅黑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王彬</cp:lastModifiedBy>
  <cp:revision>1860</cp:revision>
  <dcterms:created xsi:type="dcterms:W3CDTF">2015-12-01T09:06:00Z</dcterms:created>
  <dcterms:modified xsi:type="dcterms:W3CDTF">2025-12-04T09:56:57Z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91297EEEE628442B91FBB6AB7F711752</vt:lpwstr>
  </property>
  <property fmtid="{D5CDD505-2E9C-101B-9397-08002B2CF9AE}" pid="3" name="KSOProductBuildVer">
    <vt:lpwstr>2052-12.1.0.24034</vt:lpwstr>
  </property>
</Properties>
</file>