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media/image19.webp" ContentType="image/webp"/>
  <Override PartName="/ppt/media/image22.webp" ContentType="image/webp"/>
  <Override PartName="/ppt/media/image27.webp" ContentType="image/webp"/>
  <Override PartName="/ppt/media/image9.webp" ContentType="image/webp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  <p:sldMasterId id="2147483660" r:id="rId3"/>
  </p:sldMasterIdLst>
  <p:notesMasterIdLst>
    <p:notesMasterId r:id="rId22"/>
  </p:notesMasterIdLst>
  <p:handoutMasterIdLst>
    <p:handoutMasterId r:id="rId23"/>
  </p:handoutMasterIdLst>
  <p:sldIdLst>
    <p:sldId id="260" r:id="rId4"/>
    <p:sldId id="297" r:id="rId5"/>
    <p:sldId id="275" r:id="rId6"/>
    <p:sldId id="293" r:id="rId7"/>
    <p:sldId id="269" r:id="rId8"/>
    <p:sldId id="295" r:id="rId9"/>
    <p:sldId id="288" r:id="rId10"/>
    <p:sldId id="298" r:id="rId11"/>
    <p:sldId id="299" r:id="rId12"/>
    <p:sldId id="300" r:id="rId13"/>
    <p:sldId id="279" r:id="rId14"/>
    <p:sldId id="276" r:id="rId15"/>
    <p:sldId id="301" r:id="rId16"/>
    <p:sldId id="302" r:id="rId17"/>
    <p:sldId id="303" r:id="rId18"/>
    <p:sldId id="304" r:id="rId19"/>
    <p:sldId id="307" r:id="rId20"/>
    <p:sldId id="310" r:id="rId21"/>
  </p:sldIdLst>
  <p:sldSz cx="12192000" cy="6858000"/>
  <p:notesSz cx="6858000" cy="9144000"/>
  <p:embeddedFontLst>
    <p:embeddedFont>
      <p:font typeface="汉仪旗黑-45S" panose="00020600040101010101" pitchFamily="18" charset="-122"/>
      <p:regular r:id="rId27"/>
    </p:embeddedFont>
    <p:embeddedFont>
      <p:font typeface="汉仪许静行楷W" panose="00020600040101010101" pitchFamily="18" charset="-122"/>
      <p:regular r:id="rId28"/>
    </p:embeddedFont>
    <p:embeddedFont>
      <p:font typeface="苏幕遮云曦楷体" panose="02000503000000000000" charset="-122"/>
      <p:regular r:id="rId29"/>
    </p:embeddedFont>
    <p:embeddedFont>
      <p:font typeface="方正公文小标宋" panose="02000500000000000000" charset="-122"/>
      <p:regular r:id="rId30"/>
    </p:embeddedFont>
    <p:embeddedFont>
      <p:font typeface="楷体" panose="02010609060101010101" charset="-122"/>
      <p:regular r:id="rId31"/>
    </p:embeddedFont>
    <p:embeddedFont>
      <p:font typeface="方正小标宋简体" panose="02010600010101010101" charset="-122"/>
      <p:regular r:id="rId32"/>
    </p:embeddedFont>
    <p:embeddedFont>
      <p:font typeface="微软雅黑" panose="020B0503020204020204" pitchFamily="34" charset="-122"/>
      <p:regular r:id="rId33"/>
    </p:embeddedFont>
    <p:embeddedFont>
      <p:font typeface="汉仪雅酷黑 65W" panose="020B0604020202020204" pitchFamily="34" charset="-122"/>
      <p:regular r:id="rId34"/>
    </p:embeddedFont>
    <p:embeddedFont>
      <p:font typeface="方正楷体简体" panose="02000000000000000000" charset="-122"/>
      <p:regular r:id="rId35"/>
    </p:embeddedFont>
    <p:embeddedFont>
      <p:font typeface="方正黑体简体" panose="02000000000000000000" charset="-122"/>
      <p:regular r:id="rId36"/>
    </p:embeddedFont>
  </p:embeddedFontLst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FFC900"/>
    <a:srgbClr val="D02227"/>
    <a:srgbClr val="2E75B6"/>
    <a:srgbClr val="EF664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360" y="624"/>
      </p:cViewPr>
      <p:guideLst>
        <p:guide orient="horz" pos="2099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7" Type="http://schemas.openxmlformats.org/officeDocument/2006/relationships/tags" Target="tags/tag67.xml"/><Relationship Id="rId36" Type="http://schemas.openxmlformats.org/officeDocument/2006/relationships/font" Target="fonts/font10.fntdata"/><Relationship Id="rId35" Type="http://schemas.openxmlformats.org/officeDocument/2006/relationships/font" Target="fonts/font9.fntdata"/><Relationship Id="rId34" Type="http://schemas.openxmlformats.org/officeDocument/2006/relationships/font" Target="fonts/font8.fntdata"/><Relationship Id="rId33" Type="http://schemas.openxmlformats.org/officeDocument/2006/relationships/font" Target="fonts/font7.fntdata"/><Relationship Id="rId32" Type="http://schemas.openxmlformats.org/officeDocument/2006/relationships/font" Target="fonts/font6.fntdata"/><Relationship Id="rId31" Type="http://schemas.openxmlformats.org/officeDocument/2006/relationships/font" Target="fonts/font5.fntdata"/><Relationship Id="rId30" Type="http://schemas.openxmlformats.org/officeDocument/2006/relationships/font" Target="fonts/font4.fntdata"/><Relationship Id="rId3" Type="http://schemas.openxmlformats.org/officeDocument/2006/relationships/slideMaster" Target="slideMasters/slideMaster2.xml"/><Relationship Id="rId29" Type="http://schemas.openxmlformats.org/officeDocument/2006/relationships/font" Target="fonts/font3.fntdata"/><Relationship Id="rId28" Type="http://schemas.openxmlformats.org/officeDocument/2006/relationships/font" Target="fonts/font2.fntdata"/><Relationship Id="rId27" Type="http://schemas.openxmlformats.org/officeDocument/2006/relationships/font" Target="fonts/font1.fntdata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汉仪旗黑-45S" panose="00020600040101010101" pitchFamily="18" charset="-122"/>
              <a:ea typeface="汉仪旗黑-45S" panose="00020600040101010101" pitchFamily="18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汉仪旗黑-45S" panose="00020600040101010101" pitchFamily="18" charset="-122"/>
              </a:rPr>
            </a:fld>
            <a:endParaRPr lang="zh-CN" altLang="en-US">
              <a:latin typeface="汉仪旗黑-45S" panose="00020600040101010101" pitchFamily="18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汉仪旗黑-45S" panose="00020600040101010101" pitchFamily="18" charset="-122"/>
              <a:ea typeface="汉仪旗黑-45S" panose="00020600040101010101" pitchFamily="18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汉仪旗黑-45S" panose="00020600040101010101" pitchFamily="18" charset="-122"/>
              </a:rPr>
            </a:fld>
            <a:endParaRPr lang="zh-CN" altLang="en-US">
              <a:latin typeface="汉仪旗黑-45S" panose="00020600040101010101" pitchFamily="18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833F3356-A0F7-47D7-B188-4667B7035E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83E403A6-1A9D-4954-96A4-ECC29858293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汉仪旗黑-45S" panose="00020600040101010101" pitchFamily="18" charset="-122"/>
        <a:ea typeface="汉仪旗黑-45S" panose="00020600040101010101" pitchFamily="18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汉仪旗黑-45S" panose="00020600040101010101" pitchFamily="18" charset="-122"/>
                <a:ea typeface="汉仪旗黑-45S" panose="00020600040101010101" pitchFamily="18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汉仪旗黑-45S" panose="00020600040101010101" pitchFamily="18" charset="-122"/>
          <a:ea typeface="汉仪旗黑-45S" panose="00020600040101010101" pitchFamily="18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tags" Target="../tags/tag45.xml"/><Relationship Id="rId7" Type="http://schemas.openxmlformats.org/officeDocument/2006/relationships/image" Target="../media/image23.jpeg"/><Relationship Id="rId6" Type="http://schemas.openxmlformats.org/officeDocument/2006/relationships/image" Target="../media/image22.webp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2.png"/><Relationship Id="rId10" Type="http://schemas.openxmlformats.org/officeDocument/2006/relationships/image" Target="../media/image25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6.png"/><Relationship Id="rId7" Type="http://schemas.openxmlformats.org/officeDocument/2006/relationships/tags" Target="../tags/tag48.xml"/><Relationship Id="rId6" Type="http://schemas.microsoft.com/office/2007/relationships/media" Target="../media/media1.mp4"/><Relationship Id="rId5" Type="http://schemas.openxmlformats.org/officeDocument/2006/relationships/video" Target="../media/media1.mp4"/><Relationship Id="rId4" Type="http://schemas.openxmlformats.org/officeDocument/2006/relationships/tags" Target="../tags/tag47.xml"/><Relationship Id="rId3" Type="http://schemas.openxmlformats.org/officeDocument/2006/relationships/image" Target="../media/image2.png"/><Relationship Id="rId2" Type="http://schemas.openxmlformats.org/officeDocument/2006/relationships/tags" Target="../tags/tag46.xml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.png"/><Relationship Id="rId2" Type="http://schemas.openxmlformats.org/officeDocument/2006/relationships/image" Target="../media/image27.webp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54.xml"/><Relationship Id="rId8" Type="http://schemas.openxmlformats.org/officeDocument/2006/relationships/image" Target="../media/image29.png"/><Relationship Id="rId7" Type="http://schemas.openxmlformats.org/officeDocument/2006/relationships/tags" Target="../tags/tag53.xml"/><Relationship Id="rId6" Type="http://schemas.openxmlformats.org/officeDocument/2006/relationships/image" Target="../media/image28.jpeg"/><Relationship Id="rId5" Type="http://schemas.openxmlformats.org/officeDocument/2006/relationships/tags" Target="../tags/tag52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.png"/><Relationship Id="rId13" Type="http://schemas.openxmlformats.org/officeDocument/2006/relationships/image" Target="../media/image33.png"/><Relationship Id="rId12" Type="http://schemas.openxmlformats.org/officeDocument/2006/relationships/image" Target="../media/image32.png"/><Relationship Id="rId11" Type="http://schemas.openxmlformats.org/officeDocument/2006/relationships/image" Target="../media/image31.png"/><Relationship Id="rId10" Type="http://schemas.openxmlformats.org/officeDocument/2006/relationships/image" Target="../media/image30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7.png"/><Relationship Id="rId8" Type="http://schemas.openxmlformats.org/officeDocument/2006/relationships/image" Target="../media/image36.png"/><Relationship Id="rId7" Type="http://schemas.openxmlformats.org/officeDocument/2006/relationships/image" Target="../media/image35.jpeg"/><Relationship Id="rId6" Type="http://schemas.openxmlformats.org/officeDocument/2006/relationships/image" Target="../media/image34.jpeg"/><Relationship Id="rId5" Type="http://schemas.openxmlformats.org/officeDocument/2006/relationships/tags" Target="../tags/tag58.xml"/><Relationship Id="rId4" Type="http://schemas.openxmlformats.org/officeDocument/2006/relationships/tags" Target="../tags/tag57.xml"/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5" Type="http://schemas.openxmlformats.org/officeDocument/2006/relationships/slideLayout" Target="../slideLayouts/slideLayout1.xml"/><Relationship Id="rId14" Type="http://schemas.openxmlformats.org/officeDocument/2006/relationships/image" Target="../media/image2.png"/><Relationship Id="rId13" Type="http://schemas.openxmlformats.org/officeDocument/2006/relationships/image" Target="../media/image41.png"/><Relationship Id="rId12" Type="http://schemas.openxmlformats.org/officeDocument/2006/relationships/image" Target="../media/image40.png"/><Relationship Id="rId11" Type="http://schemas.openxmlformats.org/officeDocument/2006/relationships/image" Target="../media/image39.png"/><Relationship Id="rId10" Type="http://schemas.openxmlformats.org/officeDocument/2006/relationships/image" Target="../media/image38.pn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64.xml"/><Relationship Id="rId8" Type="http://schemas.openxmlformats.org/officeDocument/2006/relationships/image" Target="../media/image2.png"/><Relationship Id="rId7" Type="http://schemas.openxmlformats.org/officeDocument/2006/relationships/image" Target="../media/image42.png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0" Type="http://schemas.openxmlformats.org/officeDocument/2006/relationships/slideLayout" Target="../slideLayouts/slideLayout12.xml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image" Target="../media/image44.png"/><Relationship Id="rId4" Type="http://schemas.openxmlformats.org/officeDocument/2006/relationships/image" Target="../media/image43.jpeg"/><Relationship Id="rId3" Type="http://schemas.openxmlformats.org/officeDocument/2006/relationships/tags" Target="../tags/tag66.xml"/><Relationship Id="rId2" Type="http://schemas.openxmlformats.org/officeDocument/2006/relationships/tags" Target="../tags/tag65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png"/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jpeg"/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11.xml"/><Relationship Id="rId8" Type="http://schemas.openxmlformats.org/officeDocument/2006/relationships/tags" Target="../tags/tag10.xml"/><Relationship Id="rId7" Type="http://schemas.openxmlformats.org/officeDocument/2006/relationships/tags" Target="../tags/tag9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7" Type="http://schemas.openxmlformats.org/officeDocument/2006/relationships/slideLayout" Target="../slideLayouts/slideLayout1.xml"/><Relationship Id="rId26" Type="http://schemas.openxmlformats.org/officeDocument/2006/relationships/tags" Target="../tags/tag27.xml"/><Relationship Id="rId25" Type="http://schemas.openxmlformats.org/officeDocument/2006/relationships/tags" Target="../tags/tag26.xml"/><Relationship Id="rId24" Type="http://schemas.openxmlformats.org/officeDocument/2006/relationships/tags" Target="../tags/tag25.xml"/><Relationship Id="rId23" Type="http://schemas.openxmlformats.org/officeDocument/2006/relationships/tags" Target="../tags/tag24.xml"/><Relationship Id="rId22" Type="http://schemas.openxmlformats.org/officeDocument/2006/relationships/tags" Target="../tags/tag23.xml"/><Relationship Id="rId21" Type="http://schemas.openxmlformats.org/officeDocument/2006/relationships/tags" Target="../tags/tag22.xml"/><Relationship Id="rId20" Type="http://schemas.openxmlformats.org/officeDocument/2006/relationships/tags" Target="../tags/tag21.xml"/><Relationship Id="rId2" Type="http://schemas.openxmlformats.org/officeDocument/2006/relationships/tags" Target="../tags/tag4.xml"/><Relationship Id="rId19" Type="http://schemas.openxmlformats.org/officeDocument/2006/relationships/tags" Target="../tags/tag20.xml"/><Relationship Id="rId18" Type="http://schemas.openxmlformats.org/officeDocument/2006/relationships/tags" Target="../tags/tag19.xml"/><Relationship Id="rId17" Type="http://schemas.openxmlformats.org/officeDocument/2006/relationships/tags" Target="../tags/tag18.xml"/><Relationship Id="rId16" Type="http://schemas.openxmlformats.org/officeDocument/2006/relationships/tags" Target="../tags/tag17.xml"/><Relationship Id="rId15" Type="http://schemas.openxmlformats.org/officeDocument/2006/relationships/tags" Target="../tags/tag16.xml"/><Relationship Id="rId14" Type="http://schemas.openxmlformats.org/officeDocument/2006/relationships/tags" Target="../tags/tag15.xml"/><Relationship Id="rId13" Type="http://schemas.openxmlformats.org/officeDocument/2006/relationships/tags" Target="../tags/tag14.xml"/><Relationship Id="rId12" Type="http://schemas.openxmlformats.org/officeDocument/2006/relationships/tags" Target="../tags/tag13.xml"/><Relationship Id="rId11" Type="http://schemas.openxmlformats.org/officeDocument/2006/relationships/tags" Target="../tags/tag12.xml"/><Relationship Id="rId10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2.jpeg"/><Relationship Id="rId7" Type="http://schemas.openxmlformats.org/officeDocument/2006/relationships/tags" Target="../tags/tag30.xml"/><Relationship Id="rId6" Type="http://schemas.openxmlformats.org/officeDocument/2006/relationships/image" Target="../media/image11.jpeg"/><Relationship Id="rId5" Type="http://schemas.openxmlformats.org/officeDocument/2006/relationships/tags" Target="../tags/tag29.xml"/><Relationship Id="rId4" Type="http://schemas.openxmlformats.org/officeDocument/2006/relationships/image" Target="../media/image10.jpeg"/><Relationship Id="rId3" Type="http://schemas.openxmlformats.org/officeDocument/2006/relationships/image" Target="../media/image9.webp"/><Relationship Id="rId2" Type="http://schemas.openxmlformats.org/officeDocument/2006/relationships/tags" Target="../tags/tag28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png"/><Relationship Id="rId8" Type="http://schemas.openxmlformats.org/officeDocument/2006/relationships/image" Target="../media/image16.png"/><Relationship Id="rId7" Type="http://schemas.openxmlformats.org/officeDocument/2006/relationships/image" Target="../media/image15.jpeg"/><Relationship Id="rId6" Type="http://schemas.openxmlformats.org/officeDocument/2006/relationships/tags" Target="../tags/tag34.xml"/><Relationship Id="rId5" Type="http://schemas.openxmlformats.org/officeDocument/2006/relationships/image" Target="../media/image14.jpeg"/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1" Type="http://schemas.openxmlformats.org/officeDocument/2006/relationships/slideLayout" Target="../slideLayouts/slideLayout1.xml"/><Relationship Id="rId10" Type="http://schemas.openxmlformats.org/officeDocument/2006/relationships/image" Target="../media/image2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.png"/><Relationship Id="rId8" Type="http://schemas.openxmlformats.org/officeDocument/2006/relationships/image" Target="../media/image18.png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image" Target="../media/image9.webp"/><Relationship Id="rId4" Type="http://schemas.openxmlformats.org/officeDocument/2006/relationships/tags" Target="../tags/tag37.xml"/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4" Type="http://schemas.openxmlformats.org/officeDocument/2006/relationships/slideLayout" Target="../slideLayouts/slideLayout1.xml"/><Relationship Id="rId13" Type="http://schemas.openxmlformats.org/officeDocument/2006/relationships/tags" Target="../tags/tag42.xml"/><Relationship Id="rId12" Type="http://schemas.openxmlformats.org/officeDocument/2006/relationships/tags" Target="../tags/tag41.xml"/><Relationship Id="rId11" Type="http://schemas.openxmlformats.org/officeDocument/2006/relationships/image" Target="../media/image19.webp"/><Relationship Id="rId10" Type="http://schemas.openxmlformats.org/officeDocument/2006/relationships/tags" Target="../tags/tag40.xml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92000">
                <a:schemeClr val="bg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724757" y="2309458"/>
            <a:ext cx="1770380" cy="20148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25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心</a:t>
            </a:r>
            <a:endParaRPr lang="zh-CN" altLang="en-US" sz="125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15288" y="972749"/>
            <a:ext cx="1833880" cy="209169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13000" dirty="0" smtClean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在</a:t>
            </a:r>
            <a:endParaRPr lang="zh-CN" altLang="en-US" sz="13000" dirty="0" smtClean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2238081" y="1203287"/>
            <a:ext cx="1554480" cy="1753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10800" dirty="0" smtClean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奋</a:t>
            </a:r>
            <a:endParaRPr lang="zh-CN" altLang="en-US" sz="10800" dirty="0" smtClean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52614" y="1096961"/>
            <a:ext cx="1732280" cy="19685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12200" dirty="0" smtClean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斗</a:t>
            </a:r>
            <a:endParaRPr lang="zh-CN" altLang="en-US" sz="12200" dirty="0" smtClean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553763" y="1203380"/>
            <a:ext cx="1882541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11500" dirty="0" smtClean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中</a:t>
            </a:r>
            <a:endParaRPr lang="zh-CN" altLang="en-US" sz="11500" dirty="0" smtClean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1705703" y="2408118"/>
            <a:ext cx="1805306" cy="2014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25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美</a:t>
            </a:r>
            <a:endParaRPr lang="zh-CN" altLang="en-US" sz="125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680660" y="2540770"/>
            <a:ext cx="1840639" cy="1691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0400" dirty="0" smtClean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好</a:t>
            </a:r>
            <a:endParaRPr lang="zh-CN" altLang="en-US" sz="10400" dirty="0" smtClean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739567" y="2407777"/>
            <a:ext cx="1579880" cy="178371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1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的</a:t>
            </a:r>
            <a:endParaRPr lang="zh-CN" altLang="en-US" sz="11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840226" y="2309332"/>
            <a:ext cx="170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2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愿</a:t>
            </a:r>
            <a:endParaRPr lang="zh-CN" altLang="en-US" sz="12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7" name="矩形: 剪去对角 36"/>
          <p:cNvSpPr/>
          <p:nvPr/>
        </p:nvSpPr>
        <p:spPr>
          <a:xfrm>
            <a:off x="2680970" y="4404360"/>
            <a:ext cx="7331710" cy="511175"/>
          </a:xfrm>
          <a:prstGeom prst="snip2DiagRect">
            <a:avLst>
              <a:gd name="adj1" fmla="val 50000"/>
              <a:gd name="adj2" fmla="val 50000"/>
            </a:avLst>
          </a:prstGeom>
          <a:solidFill>
            <a:schemeClr val="bg1">
              <a:alpha val="85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汉仪旗黑-45S" panose="00020600040101010101" pitchFamily="18" charset="-122"/>
              <a:ea typeface="汉仪旗黑-45S" panose="00020600040101010101" pitchFamily="18" charset="-122"/>
              <a:cs typeface="+mn-cs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913380" y="4472940"/>
            <a:ext cx="6715760" cy="3987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7030A0"/>
                </a:solidFill>
                <a:latin typeface="苏幕遮云曦楷体" panose="02000503000000000000" charset="-122"/>
                <a:ea typeface="苏幕遮云曦楷体" panose="02000503000000000000" charset="-122"/>
              </a:rPr>
              <a:t>全国红领巾巡讲团成员</a:t>
            </a:r>
            <a:r>
              <a:rPr lang="en-US" altLang="zh-CN" sz="2000" b="1" dirty="0">
                <a:solidFill>
                  <a:srgbClr val="7030A0"/>
                </a:solidFill>
                <a:latin typeface="苏幕遮云曦楷体" panose="02000503000000000000" charset="-122"/>
                <a:ea typeface="苏幕遮云曦楷体" panose="02000503000000000000" charset="-122"/>
              </a:rPr>
              <a:t> </a:t>
            </a:r>
            <a:r>
              <a:rPr lang="zh-CN" altLang="en-US" sz="2000" b="1" dirty="0">
                <a:solidFill>
                  <a:srgbClr val="7030A0"/>
                </a:solidFill>
                <a:latin typeface="苏幕遮云曦楷体" panose="02000503000000000000" charset="-122"/>
                <a:ea typeface="苏幕遮云曦楷体" panose="02000503000000000000" charset="-122"/>
              </a:rPr>
              <a:t>东北师范大学附属中学教师</a:t>
            </a:r>
            <a:r>
              <a:rPr lang="en-US" altLang="zh-CN" sz="2000" b="1" dirty="0">
                <a:solidFill>
                  <a:srgbClr val="7030A0"/>
                </a:solidFill>
                <a:latin typeface="苏幕遮云曦楷体" panose="02000503000000000000" charset="-122"/>
                <a:ea typeface="苏幕遮云曦楷体" panose="02000503000000000000" charset="-122"/>
              </a:rPr>
              <a:t>   </a:t>
            </a:r>
            <a:r>
              <a:rPr lang="zh-CN" altLang="en-US" sz="2000" b="1" dirty="0">
                <a:solidFill>
                  <a:srgbClr val="7030A0"/>
                </a:solidFill>
                <a:latin typeface="苏幕遮云曦楷体" panose="02000503000000000000" charset="-122"/>
                <a:ea typeface="苏幕遮云曦楷体" panose="02000503000000000000" charset="-122"/>
              </a:rPr>
              <a:t>刘强</a:t>
            </a:r>
            <a:endParaRPr lang="zh-CN" altLang="en-US" sz="2000" b="1" dirty="0">
              <a:solidFill>
                <a:srgbClr val="7030A0"/>
              </a:solidFill>
              <a:latin typeface="苏幕遮云曦楷体" panose="02000503000000000000" charset="-122"/>
              <a:ea typeface="苏幕遮云曦楷体" panose="02000503000000000000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067806" y="2358862"/>
            <a:ext cx="170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2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连</a:t>
            </a:r>
            <a:endParaRPr lang="zh-CN" altLang="en-US" sz="12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080121" y="2363307"/>
            <a:ext cx="170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2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现</a:t>
            </a:r>
            <a:endParaRPr lang="zh-CN" altLang="en-US" sz="12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980936" y="2342987"/>
            <a:ext cx="170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2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实</a:t>
            </a:r>
            <a:endParaRPr lang="zh-CN" altLang="en-US" sz="12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025136" y="2308062"/>
            <a:ext cx="1706880" cy="1938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2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r>
              <a:rPr lang="zh-CN" altLang="en-US" sz="12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接</a:t>
            </a:r>
            <a:endParaRPr lang="zh-CN" altLang="en-US" sz="12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173990" y="5667375"/>
            <a:ext cx="11898630" cy="740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从体育强国到健康中国，人民的健康、人民的体质、人民的幸福，都是一脉相承的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: 圆角 8"/>
          <p:cNvSpPr/>
          <p:nvPr>
            <p:custDataLst>
              <p:tags r:id="rId2"/>
            </p:custDataLst>
          </p:nvPr>
        </p:nvSpPr>
        <p:spPr>
          <a:xfrm>
            <a:off x="769620" y="1825625"/>
            <a:ext cx="4683125" cy="3001010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8"/>
          <p:cNvSpPr/>
          <p:nvPr>
            <p:custDataLst>
              <p:tags r:id="rId3"/>
            </p:custDataLst>
          </p:nvPr>
        </p:nvSpPr>
        <p:spPr>
          <a:xfrm>
            <a:off x="6586220" y="1845310"/>
            <a:ext cx="4786630" cy="298132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2645" y="4976495"/>
            <a:ext cx="1737360" cy="54102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06715" y="4976495"/>
            <a:ext cx="1943100" cy="541020"/>
          </a:xfrm>
          <a:prstGeom prst="rect">
            <a:avLst/>
          </a:prstGeom>
        </p:spPr>
      </p:pic>
      <p:pic>
        <p:nvPicPr>
          <p:cNvPr id="9" name="图片 8"/>
          <p:cNvPicPr/>
          <p:nvPr/>
        </p:nvPicPr>
        <p:blipFill>
          <a:blip r:embed="rId6"/>
          <a:srcRect l="20633" r="5851"/>
          <a:stretch>
            <a:fillRect/>
          </a:stretch>
        </p:blipFill>
        <p:spPr>
          <a:xfrm>
            <a:off x="1003935" y="1989455"/>
            <a:ext cx="4266565" cy="2656840"/>
          </a:xfrm>
          <a:prstGeom prst="rect">
            <a:avLst/>
          </a:prstGeom>
        </p:spPr>
      </p:pic>
      <p:pic>
        <p:nvPicPr>
          <p:cNvPr id="11" name="图片 10"/>
          <p:cNvPicPr/>
          <p:nvPr/>
        </p:nvPicPr>
        <p:blipFill>
          <a:blip r:embed="rId7"/>
          <a:stretch>
            <a:fillRect/>
          </a:stretch>
        </p:blipFill>
        <p:spPr>
          <a:xfrm>
            <a:off x="6785610" y="2054225"/>
            <a:ext cx="4386580" cy="2591435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8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6785610" y="2054225"/>
            <a:ext cx="4385945" cy="2592070"/>
          </a:xfrm>
          <a:prstGeom prst="rect">
            <a:avLst/>
          </a:prstGeom>
        </p:spPr>
      </p:pic>
      <p:pic>
        <p:nvPicPr>
          <p:cNvPr id="19" name="图片 18"/>
          <p:cNvPicPr/>
          <p:nvPr/>
        </p:nvPicPr>
        <p:blipFill>
          <a:blip r:embed="rId10"/>
          <a:stretch>
            <a:fillRect/>
          </a:stretch>
        </p:blipFill>
        <p:spPr>
          <a:xfrm>
            <a:off x="1003935" y="1989455"/>
            <a:ext cx="4266565" cy="263715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672398" y="418465"/>
            <a:ext cx="652272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11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大国体育</a:t>
            </a:r>
            <a:r>
              <a:rPr lang="en-US" altLang="zh-CN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 </a:t>
            </a:r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自信昂扬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8"/>
          <p:cNvSpPr/>
          <p:nvPr>
            <p:custDataLst>
              <p:tags r:id="rId2"/>
            </p:custDataLst>
          </p:nvPr>
        </p:nvSpPr>
        <p:spPr>
          <a:xfrm>
            <a:off x="4759325" y="1805305"/>
            <a:ext cx="6288405" cy="351853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15280" y="1903697"/>
            <a:ext cx="3630514" cy="3630514"/>
          </a:xfrm>
          <a:prstGeom prst="ellipse">
            <a:avLst/>
          </a:prstGeom>
          <a:gradFill>
            <a:gsLst>
              <a:gs pos="100000">
                <a:srgbClr val="C00000">
                  <a:alpha val="25000"/>
                </a:srgbClr>
              </a:gs>
              <a:gs pos="99000">
                <a:srgbClr val="C00000">
                  <a:alpha val="0"/>
                </a:srgbClr>
              </a:gs>
            </a:gsLst>
            <a:lin ang="0" scaled="0"/>
          </a:gradFill>
          <a:ln w="12700">
            <a:gradFill>
              <a:gsLst>
                <a:gs pos="100000">
                  <a:srgbClr val="C00000">
                    <a:alpha val="50000"/>
                  </a:srgbClr>
                </a:gs>
                <a:gs pos="46000">
                  <a:srgbClr val="C00000">
                    <a:alpha val="0"/>
                  </a:srgbClr>
                </a:gs>
              </a:gsLst>
              <a:lin ang="0" scaled="0"/>
            </a:gradFill>
            <a:prstDash val="dash"/>
          </a:ln>
          <a:effectLst>
            <a:outerShdw blurRad="1270000" sx="102000" sy="102000" algn="ctr" rotWithShape="0">
              <a:schemeClr val="accent1">
                <a:lumMod val="75000"/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202647" y="2299043"/>
            <a:ext cx="2855779" cy="2855779"/>
          </a:xfrm>
          <a:prstGeom prst="ellipse">
            <a:avLst/>
          </a:prstGeom>
          <a:gradFill>
            <a:gsLst>
              <a:gs pos="100000">
                <a:srgbClr val="C00000">
                  <a:alpha val="25000"/>
                </a:srgbClr>
              </a:gs>
              <a:gs pos="98000">
                <a:srgbClr val="C00000">
                  <a:alpha val="0"/>
                </a:srgbClr>
              </a:gs>
            </a:gsLst>
            <a:lin ang="0" scaled="0"/>
          </a:gradFill>
          <a:ln w="12700">
            <a:gradFill>
              <a:gsLst>
                <a:gs pos="100000">
                  <a:srgbClr val="C00000">
                    <a:alpha val="50000"/>
                  </a:srgbClr>
                </a:gs>
                <a:gs pos="46000">
                  <a:srgbClr val="C00000">
                    <a:alpha val="0"/>
                  </a:srgbClr>
                </a:gs>
              </a:gsLst>
              <a:lin ang="0" scaled="0"/>
            </a:gradFill>
            <a:prstDash val="dash"/>
          </a:ln>
          <a:effectLst>
            <a:outerShdw blurRad="1270000" sx="102000" sy="102000" algn="ctr" rotWithShape="0">
              <a:schemeClr val="accent1">
                <a:lumMod val="75000"/>
                <a:alpha val="81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582004" y="2675390"/>
            <a:ext cx="2107279" cy="2107279"/>
          </a:xfrm>
          <a:prstGeom prst="ellipse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3549796" y="2091225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4320262" y="3284725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4166204" y="4457061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48598" y="581660"/>
            <a:ext cx="652272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五年规划</a:t>
            </a:r>
            <a:r>
              <a:rPr lang="en-US" altLang="zh-CN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 </a:t>
            </a:r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落笔成真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9" name="文本框1"/>
          <p:cNvSpPr txBox="1"/>
          <p:nvPr>
            <p:custDataLst>
              <p:tags r:id="rId4"/>
            </p:custDataLst>
          </p:nvPr>
        </p:nvSpPr>
        <p:spPr>
          <a:xfrm>
            <a:off x="1571625" y="3160395"/>
            <a:ext cx="2106930" cy="97726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FFC000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中国特色</a:t>
            </a:r>
            <a:endParaRPr lang="zh-CN" altLang="en-US" sz="2400" dirty="0">
              <a:solidFill>
                <a:srgbClr val="FFC000"/>
              </a:solidFill>
              <a:latin typeface="汉仪雅酷黑 65W" panose="020B0604020202020204" pitchFamily="34" charset="-122"/>
              <a:ea typeface="汉仪雅酷黑 65W" panose="020B0604020202020204" pitchFamily="34" charset="-122"/>
            </a:endParaRPr>
          </a:p>
          <a:p>
            <a:r>
              <a:rPr lang="zh-CN" altLang="en-US" sz="2400" dirty="0">
                <a:solidFill>
                  <a:srgbClr val="FFC000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社会主义制度</a:t>
            </a:r>
            <a:endParaRPr lang="zh-CN" altLang="en-US" sz="2400" dirty="0">
              <a:solidFill>
                <a:srgbClr val="FFC000"/>
              </a:solidFill>
              <a:latin typeface="汉仪雅酷黑 65W" panose="020B0604020202020204" pitchFamily="34" charset="-122"/>
              <a:ea typeface="汉仪雅酷黑 65W" panose="020B0604020202020204" pitchFamily="34" charset="-122"/>
            </a:endParaRPr>
          </a:p>
        </p:txBody>
      </p:sp>
      <p:pic>
        <p:nvPicPr>
          <p:cNvPr id="3" name="5624968c5ccdbff04d2c64ff6548d0d1_20251115_11234692">
            <a:hlinkClick r:id="" action="ppaction://media"/>
          </p:cNvPr>
          <p:cNvPicPr/>
          <p:nvPr>
            <a:vide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953635" y="2006600"/>
            <a:ext cx="5887720" cy="314833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13765" y="2919095"/>
            <a:ext cx="1069848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en-US" altLang="zh-CN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2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实现中华民族伟大复兴是一场接力跑。作为强国一代，如何跑出好成绩？让我们跟上《建议》的脚步！</a:t>
            </a:r>
            <a:endParaRPr lang="zh-CN" altLang="en-US" sz="32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88458" y="2029884"/>
            <a:ext cx="125129" cy="5545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332230" y="1816100"/>
            <a:ext cx="782383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方正小标宋简体" panose="02010600010101010101" charset="-122"/>
                <a:ea typeface="方正小标宋简体" panose="02010600010101010101" charset="-122"/>
                <a:cs typeface="楷体" panose="02010609060101010101" charset="-122"/>
                <a:sym typeface="+mn-ea"/>
              </a:rPr>
              <a:t>中国，</a:t>
            </a:r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方正小标宋简体" panose="02010600010101010101" charset="-122"/>
                <a:ea typeface="方正小标宋简体" panose="02010600010101010101" charset="-122"/>
                <a:cs typeface="楷体" panose="02010609060101010101" charset="-122"/>
              </a:rPr>
              <a:t>还有哪些心愿没有</a:t>
            </a:r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方正小标宋简体" panose="02010600010101010101" charset="-122"/>
                <a:ea typeface="方正小标宋简体" panose="02010600010101010101" charset="-122"/>
                <a:cs typeface="楷体" panose="02010609060101010101" charset="-122"/>
              </a:rPr>
              <a:t>完成？</a:t>
            </a:r>
            <a:endParaRPr lang="zh-CN" altLang="en-US" sz="4400" b="1" dirty="0">
              <a:solidFill>
                <a:schemeClr val="accent1">
                  <a:lumMod val="50000"/>
                </a:schemeClr>
              </a:solidFill>
              <a:latin typeface="方正小标宋简体" panose="02010600010101010101" charset="-122"/>
              <a:ea typeface="方正小标宋简体" panose="0201060001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92000">
                <a:schemeClr val="bg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" name="图片 33" descr="白色的鸟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61"/>
          <a:stretch>
            <a:fillRect/>
          </a:stretch>
        </p:blipFill>
        <p:spPr>
          <a:xfrm flipH="1">
            <a:off x="10158870" y="1007571"/>
            <a:ext cx="949559" cy="1710890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283335" y="3685540"/>
            <a:ext cx="9646920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十五五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时期我国经济社会发展的新目标和新部署</a:t>
            </a:r>
            <a:endParaRPr lang="zh-CN" altLang="en-US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830356" y="1917154"/>
            <a:ext cx="6515774" cy="14452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0">
                <a:ln w="12700">
                  <a:gradFill>
                    <a:gsLst>
                      <a:gs pos="27000">
                        <a:srgbClr val="FFDC8A">
                          <a:lumMod val="34000"/>
                          <a:lumOff val="66000"/>
                        </a:srgbClr>
                      </a:gs>
                      <a:gs pos="44000">
                        <a:srgbClr val="FFDC8A"/>
                      </a:gs>
                      <a:gs pos="86000">
                        <a:srgbClr val="FFDC8A">
                          <a:lumMod val="39000"/>
                          <a:lumOff val="61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7000">
                      <a:srgbClr val="FFDC8A">
                        <a:lumMod val="31000"/>
                        <a:lumOff val="69000"/>
                      </a:srgbClr>
                    </a:gs>
                    <a:gs pos="100000">
                      <a:srgbClr val="FFDC8A">
                        <a:lumMod val="58000"/>
                        <a:lumOff val="42000"/>
                      </a:srgbClr>
                    </a:gs>
                    <a:gs pos="53000">
                      <a:srgbClr val="FFDC8A">
                        <a:lumMod val="58000"/>
                        <a:lumOff val="42000"/>
                      </a:srgbClr>
                    </a:gs>
                    <a:gs pos="70000">
                      <a:srgbClr val="FFDC8A"/>
                    </a:gs>
                    <a:gs pos="26000">
                      <a:srgbClr val="FFDC8A">
                        <a:lumMod val="100000"/>
                      </a:srgbClr>
                    </a:gs>
                  </a:gsLst>
                  <a:lin ang="1200000" scaled="0"/>
                </a:gradFill>
                <a:effectLst>
                  <a:outerShdw blurRad="50800" dist="38100" dir="5400000" algn="t" rotWithShape="0">
                    <a:srgbClr val="800000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8800" spc="-1000" dirty="0" smtClean="0">
                <a:ln w="12700">
                  <a:noFill/>
                </a:ln>
                <a:solidFill>
                  <a:srgbClr val="00206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跑出好成绩</a:t>
            </a:r>
            <a:endParaRPr lang="zh-CN" altLang="en-US" sz="8800" spc="-1000" dirty="0" smtClean="0">
              <a:ln w="12700">
                <a:noFill/>
              </a:ln>
              <a:solidFill>
                <a:srgbClr val="00206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05" y="0"/>
            <a:ext cx="12192000" cy="6858000"/>
          </a:xfrm>
          <a:prstGeom prst="rect">
            <a:avLst/>
          </a:prstGeom>
        </p:spPr>
      </p:pic>
      <p:pic>
        <p:nvPicPr>
          <p:cNvPr id="13" name="图片 12"/>
          <p:cNvPicPr/>
          <p:nvPr/>
        </p:nvPicPr>
        <p:blipFill>
          <a:blip r:embed="rId2"/>
          <a:srcRect b="24972"/>
          <a:stretch>
            <a:fillRect/>
          </a:stretch>
        </p:blipFill>
        <p:spPr>
          <a:xfrm>
            <a:off x="872490" y="1856740"/>
            <a:ext cx="10653395" cy="436308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863600" y="1856740"/>
            <a:ext cx="10645775" cy="4363085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solidFill>
              <a:schemeClr val="tx1">
                <a:alpha val="71000"/>
              </a:schemeClr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文本框 16"/>
          <p:cNvSpPr txBox="1"/>
          <p:nvPr/>
        </p:nvSpPr>
        <p:spPr>
          <a:xfrm>
            <a:off x="8163560" y="708025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4465638" y="58166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关键时期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68575" y="943610"/>
            <a:ext cx="7171633" cy="460375"/>
            <a:chOff x="3289" y="1486"/>
            <a:chExt cx="12329" cy="725"/>
          </a:xfrm>
        </p:grpSpPr>
        <p:grpSp>
          <p:nvGrpSpPr>
            <p:cNvPr id="9" name="组合 8"/>
            <p:cNvGrpSpPr/>
            <p:nvPr/>
          </p:nvGrpSpPr>
          <p:grpSpPr>
            <a:xfrm>
              <a:off x="3289" y="1486"/>
              <a:ext cx="12329" cy="725"/>
              <a:chOff x="3289" y="1486"/>
              <a:chExt cx="12329" cy="725"/>
            </a:xfrm>
          </p:grpSpPr>
          <p:sp>
            <p:nvSpPr>
              <p:cNvPr id="19" name="文本框 18"/>
              <p:cNvSpPr txBox="1"/>
              <p:nvPr/>
            </p:nvSpPr>
            <p:spPr>
              <a:xfrm>
                <a:off x="13341" y="1486"/>
                <a:ext cx="2277" cy="725"/>
              </a:xfrm>
              <a:prstGeom prst="rect">
                <a:avLst/>
              </a:prstGeom>
              <a:noFill/>
              <a:ln w="12700" cmpd="sng">
                <a:solidFill>
                  <a:srgbClr val="D02227"/>
                </a:solidFill>
                <a:prstDash val="solid"/>
              </a:ln>
            </p:spPr>
            <p:txBody>
              <a:bodyPr wrap="square" rtlCol="0" anchor="t">
                <a:noAutofit/>
              </a:bodyPr>
              <a:p>
                <a:pPr algn="ctr"/>
                <a:r>
                  <a: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rPr>
                  <a:t>有节奏</a:t>
                </a:r>
                <a:endParaRPr lang="zh-CN" altLang="en-US" sz="2400" b="1">
                  <a:solidFill>
                    <a:srgbClr val="7030A0"/>
                  </a:solidFill>
                  <a:latin typeface="苏幕遮云曦楷体" panose="02000503000000000000" charset="-122"/>
                  <a:ea typeface="苏幕遮云曦楷体" panose="02000503000000000000" charset="-122"/>
                </a:endParaRPr>
              </a:p>
            </p:txBody>
          </p:sp>
          <p:grpSp>
            <p:nvGrpSpPr>
              <p:cNvPr id="21" name="组合 20"/>
              <p:cNvGrpSpPr/>
              <p:nvPr/>
            </p:nvGrpSpPr>
            <p:grpSpPr>
              <a:xfrm>
                <a:off x="3289" y="1486"/>
                <a:ext cx="3365" cy="725"/>
                <a:chOff x="3289" y="1486"/>
                <a:chExt cx="3365" cy="725"/>
              </a:xfrm>
            </p:grpSpPr>
            <p:sp>
              <p:nvSpPr>
                <p:cNvPr id="22" name="文本框 21"/>
                <p:cNvSpPr txBox="1"/>
                <p:nvPr/>
              </p:nvSpPr>
              <p:spPr>
                <a:xfrm>
                  <a:off x="3289" y="1486"/>
                  <a:ext cx="2074" cy="725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txBody>
                <a:bodyPr wrap="square" rtlCol="0" anchor="t">
                  <a:noAutofit/>
                </a:bodyPr>
                <a:p>
                  <a:pPr algn="ctr"/>
                  <a:r>
                    <a:rPr lang="zh-CN" altLang="en-US" sz="2400" b="1">
                      <a:solidFill>
                        <a:srgbClr val="7030A0"/>
                      </a:solidFill>
                      <a:latin typeface="苏幕遮云曦楷体" panose="02000503000000000000" charset="-122"/>
                      <a:ea typeface="苏幕遮云曦楷体" panose="02000503000000000000" charset="-122"/>
                    </a:rPr>
                    <a:t>拼耐力</a:t>
                  </a:r>
                  <a:endPara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endParaRPr>
                </a:p>
              </p:txBody>
            </p:sp>
            <p:cxnSp>
              <p:nvCxnSpPr>
                <p:cNvPr id="23" name="直接连接符 22"/>
                <p:cNvCxnSpPr>
                  <a:stCxn id="22" idx="3"/>
                </p:cNvCxnSpPr>
                <p:nvPr/>
              </p:nvCxnSpPr>
              <p:spPr>
                <a:xfrm flipV="1">
                  <a:off x="5363" y="1838"/>
                  <a:ext cx="1291" cy="11"/>
                </a:xfrm>
                <a:prstGeom prst="line">
                  <a:avLst/>
                </a:prstGeom>
                <a:ln w="28575" cmpd="sng">
                  <a:solidFill>
                    <a:srgbClr val="2E75B6"/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24" name="直接连接符 23"/>
            <p:cNvCxnSpPr/>
            <p:nvPr/>
          </p:nvCxnSpPr>
          <p:spPr>
            <a:xfrm flipV="1">
              <a:off x="12067" y="1854"/>
              <a:ext cx="1274" cy="16"/>
            </a:xfrm>
            <a:prstGeom prst="line">
              <a:avLst/>
            </a:prstGeom>
            <a:ln w="28575" cmpd="sng">
              <a:solidFill>
                <a:srgbClr val="2E75B6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4" name="文本框 3"/>
          <p:cNvSpPr txBox="1"/>
          <p:nvPr/>
        </p:nvSpPr>
        <p:spPr>
          <a:xfrm>
            <a:off x="2299335" y="1891030"/>
            <a:ext cx="9159875" cy="4323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algn="just" fontAlgn="auto">
              <a:lnSpc>
                <a:spcPts val="5500"/>
              </a:lnSpc>
            </a:pPr>
            <a:r>
              <a:rPr lang="en-US" altLang="zh-CN" sz="3600" b="1">
                <a:solidFill>
                  <a:srgbClr val="FFC000"/>
                </a:solidFill>
                <a:latin typeface="方正黑体简体" panose="02000000000000000000" charset="-122"/>
                <a:ea typeface="方正黑体简体" panose="02000000000000000000" charset="-122"/>
                <a:cs typeface="方正黑体简体" panose="02000000000000000000" charset="-122"/>
              </a:rPr>
              <a:t>     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“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十四五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”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即将收官，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“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十五五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”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即将启程。中国的现代化是一场需要智慧接力的长跑，每一程都要快，每一棒都要稳。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“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十五五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”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这一棒，要接过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“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十四五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”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打下的基础，又要为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2035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年基本实现现代化夯实基础、全面发力，为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“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十六五</a:t>
            </a:r>
            <a:r>
              <a:rPr lang="en-US" altLang="zh-CN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”</a:t>
            </a:r>
            <a:r>
              <a:rPr lang="zh-CN" altLang="en-US" sz="3500" b="1">
                <a:solidFill>
                  <a:srgbClr val="FFC000"/>
                </a:solidFill>
                <a:latin typeface="方正楷体简体" panose="02000000000000000000" charset="-122"/>
                <a:ea typeface="方正楷体简体" panose="02000000000000000000" charset="-122"/>
                <a:cs typeface="方正楷体简体" panose="02000000000000000000" charset="-122"/>
              </a:rPr>
              <a:t>的最后冲刺积蓄能量。</a:t>
            </a:r>
            <a:endParaRPr lang="zh-CN" altLang="en-US" sz="3500" b="1">
              <a:solidFill>
                <a:srgbClr val="FFC000"/>
              </a:solidFill>
              <a:latin typeface="方正楷体简体" panose="02000000000000000000" charset="-122"/>
              <a:ea typeface="方正楷体简体" panose="02000000000000000000" charset="-122"/>
              <a:cs typeface="方正楷体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8"/>
          <p:cNvSpPr/>
          <p:nvPr>
            <p:custDataLst>
              <p:tags r:id="rId2"/>
            </p:custDataLst>
          </p:nvPr>
        </p:nvSpPr>
        <p:spPr>
          <a:xfrm>
            <a:off x="642620" y="1989455"/>
            <a:ext cx="3448685" cy="246697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8"/>
          <p:cNvSpPr/>
          <p:nvPr>
            <p:custDataLst>
              <p:tags r:id="rId3"/>
            </p:custDataLst>
          </p:nvPr>
        </p:nvSpPr>
        <p:spPr>
          <a:xfrm>
            <a:off x="4525010" y="1989455"/>
            <a:ext cx="3448685" cy="246697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8"/>
          <p:cNvSpPr/>
          <p:nvPr>
            <p:custDataLst>
              <p:tags r:id="rId4"/>
            </p:custDataLst>
          </p:nvPr>
        </p:nvSpPr>
        <p:spPr>
          <a:xfrm>
            <a:off x="8407400" y="1989455"/>
            <a:ext cx="3448685" cy="246697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/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5650" y="2134870"/>
            <a:ext cx="3263900" cy="220091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662170" y="2120265"/>
            <a:ext cx="3211830" cy="2215515"/>
          </a:xfrm>
          <a:prstGeom prst="rect">
            <a:avLst/>
          </a:prstGeom>
        </p:spPr>
      </p:pic>
      <p:pic>
        <p:nvPicPr>
          <p:cNvPr id="13" name="图片 12"/>
          <p:cNvPicPr/>
          <p:nvPr>
            <p:custDataLst>
              <p:tags r:id="rId9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8507730" y="2120265"/>
            <a:ext cx="3263900" cy="221551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44220" y="4639310"/>
            <a:ext cx="3322320" cy="136398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4662170" y="4639310"/>
            <a:ext cx="3322320" cy="136398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491220" y="4639310"/>
            <a:ext cx="3261360" cy="136398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568575" y="943610"/>
            <a:ext cx="7171633" cy="460375"/>
            <a:chOff x="3289" y="1486"/>
            <a:chExt cx="12329" cy="725"/>
          </a:xfrm>
        </p:grpSpPr>
        <p:grpSp>
          <p:nvGrpSpPr>
            <p:cNvPr id="31" name="组合 30"/>
            <p:cNvGrpSpPr/>
            <p:nvPr/>
          </p:nvGrpSpPr>
          <p:grpSpPr>
            <a:xfrm>
              <a:off x="3289" y="1486"/>
              <a:ext cx="12329" cy="725"/>
              <a:chOff x="3289" y="1486"/>
              <a:chExt cx="12329" cy="725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341" y="1486"/>
                <a:ext cx="2277" cy="725"/>
              </a:xfrm>
              <a:prstGeom prst="rect">
                <a:avLst/>
              </a:prstGeom>
              <a:noFill/>
              <a:ln w="12700" cmpd="sng">
                <a:solidFill>
                  <a:srgbClr val="D02227"/>
                </a:solidFill>
                <a:prstDash val="solid"/>
              </a:ln>
            </p:spPr>
            <p:txBody>
              <a:bodyPr wrap="square" rtlCol="0" anchor="t">
                <a:noAutofit/>
              </a:bodyPr>
              <a:p>
                <a:pPr algn="ctr"/>
                <a:r>
                  <a: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rPr>
                  <a:t>明</a:t>
                </a:r>
                <a:r>
                  <a: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rPr>
                  <a:t>目标</a:t>
                </a:r>
                <a:endParaRPr lang="zh-CN" altLang="en-US" sz="2400" b="1">
                  <a:solidFill>
                    <a:srgbClr val="7030A0"/>
                  </a:solidFill>
                  <a:latin typeface="苏幕遮云曦楷体" panose="02000503000000000000" charset="-122"/>
                  <a:ea typeface="苏幕遮云曦楷体" panose="02000503000000000000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289" y="1486"/>
                <a:ext cx="3365" cy="725"/>
                <a:chOff x="3289" y="1486"/>
                <a:chExt cx="3365" cy="725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3289" y="1486"/>
                  <a:ext cx="2074" cy="725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txBody>
                <a:bodyPr wrap="square" rtlCol="0" anchor="t">
                  <a:noAutofit/>
                </a:bodyPr>
                <a:p>
                  <a:pPr algn="ctr"/>
                  <a:r>
                    <a:rPr lang="zh-CN" altLang="en-US" sz="2400" b="1">
                      <a:solidFill>
                        <a:srgbClr val="7030A0"/>
                      </a:solidFill>
                      <a:latin typeface="苏幕遮云曦楷体" panose="02000503000000000000" charset="-122"/>
                      <a:ea typeface="苏幕遮云曦楷体" panose="02000503000000000000" charset="-122"/>
                    </a:rPr>
                    <a:t>向前方</a:t>
                  </a:r>
                  <a:endPara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endParaRPr>
                </a:p>
              </p:txBody>
            </p:sp>
            <p:cxnSp>
              <p:nvCxnSpPr>
                <p:cNvPr id="35" name="直接连接符 34"/>
                <p:cNvCxnSpPr>
                  <a:stCxn id="34" idx="3"/>
                </p:cNvCxnSpPr>
                <p:nvPr/>
              </p:nvCxnSpPr>
              <p:spPr>
                <a:xfrm flipV="1">
                  <a:off x="5363" y="1838"/>
                  <a:ext cx="1291" cy="11"/>
                </a:xfrm>
                <a:prstGeom prst="line">
                  <a:avLst/>
                </a:prstGeom>
                <a:ln w="28575" cmpd="sng">
                  <a:solidFill>
                    <a:srgbClr val="2E75B6"/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6" name="直接连接符 35"/>
            <p:cNvCxnSpPr/>
            <p:nvPr/>
          </p:nvCxnSpPr>
          <p:spPr>
            <a:xfrm flipV="1">
              <a:off x="12067" y="1854"/>
              <a:ext cx="1274" cy="16"/>
            </a:xfrm>
            <a:prstGeom prst="line">
              <a:avLst/>
            </a:prstGeom>
            <a:ln w="28575" cmpd="sng">
              <a:solidFill>
                <a:srgbClr val="2E75B6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7" name="文本框 36"/>
          <p:cNvSpPr txBox="1"/>
          <p:nvPr/>
        </p:nvSpPr>
        <p:spPr>
          <a:xfrm>
            <a:off x="4465638" y="58166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14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主要目标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8"/>
          <p:cNvSpPr/>
          <p:nvPr>
            <p:custDataLst>
              <p:tags r:id="rId2"/>
            </p:custDataLst>
          </p:nvPr>
        </p:nvSpPr>
        <p:spPr>
          <a:xfrm>
            <a:off x="366395" y="1989455"/>
            <a:ext cx="2668270" cy="246697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8"/>
          <p:cNvSpPr/>
          <p:nvPr>
            <p:custDataLst>
              <p:tags r:id="rId3"/>
            </p:custDataLst>
          </p:nvPr>
        </p:nvSpPr>
        <p:spPr>
          <a:xfrm>
            <a:off x="3258185" y="1990725"/>
            <a:ext cx="2821940" cy="246697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8"/>
          <p:cNvSpPr/>
          <p:nvPr>
            <p:custDataLst>
              <p:tags r:id="rId4"/>
            </p:custDataLst>
          </p:nvPr>
        </p:nvSpPr>
        <p:spPr>
          <a:xfrm>
            <a:off x="6235700" y="1990725"/>
            <a:ext cx="2782570" cy="246697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: 圆角 8"/>
          <p:cNvSpPr/>
          <p:nvPr>
            <p:custDataLst>
              <p:tags r:id="rId5"/>
            </p:custDataLst>
          </p:nvPr>
        </p:nvSpPr>
        <p:spPr>
          <a:xfrm>
            <a:off x="9161145" y="1993900"/>
            <a:ext cx="2821940" cy="246697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/>
          <p:cNvPicPr/>
          <p:nvPr/>
        </p:nvPicPr>
        <p:blipFill>
          <a:blip r:embed="rId6"/>
          <a:srcRect b="6301"/>
          <a:stretch>
            <a:fillRect/>
          </a:stretch>
        </p:blipFill>
        <p:spPr>
          <a:xfrm>
            <a:off x="3387090" y="2145030"/>
            <a:ext cx="2572385" cy="2176780"/>
          </a:xfrm>
          <a:prstGeom prst="rect">
            <a:avLst/>
          </a:prstGeom>
        </p:spPr>
      </p:pic>
      <p:pic>
        <p:nvPicPr>
          <p:cNvPr id="25" name="图片 24"/>
          <p:cNvPicPr/>
          <p:nvPr/>
        </p:nvPicPr>
        <p:blipFill>
          <a:blip r:embed="rId7"/>
          <a:stretch>
            <a:fillRect/>
          </a:stretch>
        </p:blipFill>
        <p:spPr>
          <a:xfrm>
            <a:off x="488315" y="2145030"/>
            <a:ext cx="2452370" cy="212217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80855" y="4660265"/>
            <a:ext cx="2316480" cy="13639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336665" y="4660265"/>
            <a:ext cx="2667000" cy="180594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27425" y="4660265"/>
            <a:ext cx="2316480" cy="96012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8185" y="4660265"/>
            <a:ext cx="2316480" cy="1363980"/>
          </a:xfrm>
          <a:prstGeom prst="rect">
            <a:avLst/>
          </a:prstGeom>
        </p:spPr>
      </p:pic>
      <p:pic>
        <p:nvPicPr>
          <p:cNvPr id="14" name="图片 13"/>
          <p:cNvPicPr/>
          <p:nvPr/>
        </p:nvPicPr>
        <p:blipFill>
          <a:blip r:embed="rId12"/>
          <a:stretch>
            <a:fillRect/>
          </a:stretch>
        </p:blipFill>
        <p:spPr>
          <a:xfrm flipH="1">
            <a:off x="9243695" y="2145030"/>
            <a:ext cx="2670175" cy="2176780"/>
          </a:xfrm>
          <a:prstGeom prst="rect">
            <a:avLst/>
          </a:prstGeom>
        </p:spPr>
      </p:pic>
      <p:pic>
        <p:nvPicPr>
          <p:cNvPr id="16" name="图片 15"/>
          <p:cNvPicPr/>
          <p:nvPr/>
        </p:nvPicPr>
        <p:blipFill>
          <a:blip r:embed="rId13"/>
          <a:stretch>
            <a:fillRect/>
          </a:stretch>
        </p:blipFill>
        <p:spPr>
          <a:xfrm>
            <a:off x="6338570" y="2145030"/>
            <a:ext cx="2592070" cy="217678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2568575" y="943610"/>
            <a:ext cx="7171633" cy="460375"/>
            <a:chOff x="3289" y="1486"/>
            <a:chExt cx="12329" cy="725"/>
          </a:xfrm>
        </p:grpSpPr>
        <p:grpSp>
          <p:nvGrpSpPr>
            <p:cNvPr id="31" name="组合 30"/>
            <p:cNvGrpSpPr/>
            <p:nvPr/>
          </p:nvGrpSpPr>
          <p:grpSpPr>
            <a:xfrm>
              <a:off x="3289" y="1486"/>
              <a:ext cx="12329" cy="725"/>
              <a:chOff x="3289" y="1486"/>
              <a:chExt cx="12329" cy="725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341" y="1486"/>
                <a:ext cx="2277" cy="725"/>
              </a:xfrm>
              <a:prstGeom prst="rect">
                <a:avLst/>
              </a:prstGeom>
              <a:noFill/>
              <a:ln w="12700" cmpd="sng">
                <a:solidFill>
                  <a:srgbClr val="D02227"/>
                </a:solidFill>
                <a:prstDash val="solid"/>
              </a:ln>
            </p:spPr>
            <p:txBody>
              <a:bodyPr wrap="square" rtlCol="0" anchor="t">
                <a:noAutofit/>
              </a:bodyPr>
              <a:p>
                <a:pPr algn="ctr"/>
                <a:r>
                  <a: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rPr>
                  <a:t>明</a:t>
                </a:r>
                <a:r>
                  <a: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rPr>
                  <a:t>目标</a:t>
                </a:r>
                <a:endParaRPr lang="zh-CN" altLang="en-US" sz="2400" b="1">
                  <a:solidFill>
                    <a:srgbClr val="7030A0"/>
                  </a:solidFill>
                  <a:latin typeface="苏幕遮云曦楷体" panose="02000503000000000000" charset="-122"/>
                  <a:ea typeface="苏幕遮云曦楷体" panose="02000503000000000000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289" y="1486"/>
                <a:ext cx="3365" cy="725"/>
                <a:chOff x="3289" y="1486"/>
                <a:chExt cx="3365" cy="725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3289" y="1486"/>
                  <a:ext cx="2074" cy="725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txBody>
                <a:bodyPr wrap="square" rtlCol="0" anchor="t">
                  <a:noAutofit/>
                </a:bodyPr>
                <a:p>
                  <a:pPr algn="ctr"/>
                  <a:r>
                    <a:rPr lang="zh-CN" altLang="en-US" sz="2400" b="1">
                      <a:solidFill>
                        <a:srgbClr val="7030A0"/>
                      </a:solidFill>
                      <a:latin typeface="苏幕遮云曦楷体" panose="02000503000000000000" charset="-122"/>
                      <a:ea typeface="苏幕遮云曦楷体" panose="02000503000000000000" charset="-122"/>
                    </a:rPr>
                    <a:t>向前方</a:t>
                  </a:r>
                  <a:endPara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endParaRPr>
                </a:p>
              </p:txBody>
            </p:sp>
            <p:cxnSp>
              <p:nvCxnSpPr>
                <p:cNvPr id="35" name="直接连接符 34"/>
                <p:cNvCxnSpPr>
                  <a:stCxn id="34" idx="3"/>
                </p:cNvCxnSpPr>
                <p:nvPr/>
              </p:nvCxnSpPr>
              <p:spPr>
                <a:xfrm flipV="1">
                  <a:off x="5363" y="1838"/>
                  <a:ext cx="1291" cy="11"/>
                </a:xfrm>
                <a:prstGeom prst="line">
                  <a:avLst/>
                </a:prstGeom>
                <a:ln w="28575" cmpd="sng">
                  <a:solidFill>
                    <a:srgbClr val="2E75B6"/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6" name="直接连接符 35"/>
            <p:cNvCxnSpPr/>
            <p:nvPr/>
          </p:nvCxnSpPr>
          <p:spPr>
            <a:xfrm flipV="1">
              <a:off x="12067" y="1854"/>
              <a:ext cx="1274" cy="16"/>
            </a:xfrm>
            <a:prstGeom prst="line">
              <a:avLst/>
            </a:prstGeom>
            <a:ln w="28575" cmpd="sng">
              <a:solidFill>
                <a:srgbClr val="2E75B6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3" name="文本框 2"/>
          <p:cNvSpPr txBox="1"/>
          <p:nvPr/>
        </p:nvSpPr>
        <p:spPr>
          <a:xfrm>
            <a:off x="4465638" y="58166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14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主要目标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矩形: 圆角 8"/>
          <p:cNvSpPr/>
          <p:nvPr>
            <p:custDataLst>
              <p:tags r:id="rId2"/>
            </p:custDataLst>
          </p:nvPr>
        </p:nvSpPr>
        <p:spPr>
          <a:xfrm>
            <a:off x="472440" y="1989455"/>
            <a:ext cx="5231130" cy="3641090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>
            <p:custDataLst>
              <p:tags r:id="rId3"/>
            </p:custDataLst>
          </p:nvPr>
        </p:nvSpPr>
        <p:spPr>
          <a:xfrm>
            <a:off x="6093404" y="2061845"/>
            <a:ext cx="5315147" cy="1043023"/>
          </a:xfrm>
          <a:prstGeom prst="roundRect">
            <a:avLst>
              <a:gd name="adj" fmla="val 20279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400" b="1" spc="100">
                <a:solidFill>
                  <a:schemeClr val="lt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推动量子科技、具身智能、第六代移动通信等成为新的经济增长点</a:t>
            </a:r>
            <a:endParaRPr lang="zh-CN" altLang="en-US" sz="2400" b="1" spc="100">
              <a:solidFill>
                <a:schemeClr val="lt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1" name="圆角矩形 40"/>
          <p:cNvSpPr/>
          <p:nvPr>
            <p:custDataLst>
              <p:tags r:id="rId4"/>
            </p:custDataLst>
          </p:nvPr>
        </p:nvSpPr>
        <p:spPr>
          <a:xfrm>
            <a:off x="6093404" y="3304744"/>
            <a:ext cx="5315147" cy="1151484"/>
          </a:xfrm>
          <a:prstGeom prst="roundRect">
            <a:avLst>
              <a:gd name="adj" fmla="val 16666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400" b="1" spc="110">
                <a:solidFill>
                  <a:schemeClr val="lt1"/>
                </a:solidFill>
                <a:uFillTx/>
                <a:latin typeface="楷体" panose="02010609060101010101" charset="-122"/>
                <a:ea typeface="楷体" panose="02010609060101010101" charset="-122"/>
              </a:rPr>
              <a:t>推进旅游强国建设，丰富高品质旅游产品供给，提高旅游服务质量</a:t>
            </a:r>
            <a:endParaRPr lang="zh-CN" altLang="en-US" sz="2400" b="1" spc="110">
              <a:solidFill>
                <a:schemeClr val="lt1"/>
              </a:solidFill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圆角矩形 7"/>
          <p:cNvSpPr/>
          <p:nvPr>
            <p:custDataLst>
              <p:tags r:id="rId5"/>
            </p:custDataLst>
          </p:nvPr>
        </p:nvSpPr>
        <p:spPr>
          <a:xfrm>
            <a:off x="6093404" y="4656559"/>
            <a:ext cx="5315147" cy="935686"/>
          </a:xfrm>
          <a:prstGeom prst="roundRect">
            <a:avLst>
              <a:gd name="adj" fmla="val 20279"/>
            </a:avLst>
          </a:prstGeom>
          <a:solidFill>
            <a:srgbClr val="7030A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rtlCol="0" anchor="ctr">
            <a:normAutofit/>
          </a:bodyPr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2400" b="1" spc="180">
                <a:solidFill>
                  <a:schemeClr val="lt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建设安全舒适绿色智慧的“好房子”</a:t>
            </a:r>
            <a:endParaRPr lang="zh-CN" altLang="en-US" sz="2400" b="1" spc="180">
              <a:solidFill>
                <a:schemeClr val="lt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/>
          <a:srcRect/>
          <a:stretch>
            <a:fillRect/>
          </a:stretch>
        </p:blipFill>
        <p:spPr>
          <a:xfrm>
            <a:off x="683260" y="2110740"/>
            <a:ext cx="4770120" cy="33693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7440">
                <a:moveTo>
                  <a:pt x="0" y="0"/>
                </a:moveTo>
                <a:lnTo>
                  <a:pt x="6720" y="0"/>
                </a:lnTo>
                <a:lnTo>
                  <a:pt x="6720" y="7440"/>
                </a:lnTo>
                <a:lnTo>
                  <a:pt x="0" y="7440"/>
                </a:lnTo>
                <a:lnTo>
                  <a:pt x="0" y="0"/>
                </a:lnTo>
                <a:close/>
              </a:path>
            </a:pathLst>
          </a:custGeom>
        </p:spPr>
      </p:pic>
      <p:grpSp>
        <p:nvGrpSpPr>
          <p:cNvPr id="26" name="组合 25"/>
          <p:cNvGrpSpPr/>
          <p:nvPr/>
        </p:nvGrpSpPr>
        <p:grpSpPr>
          <a:xfrm>
            <a:off x="2568575" y="943610"/>
            <a:ext cx="7171633" cy="460375"/>
            <a:chOff x="3289" y="1486"/>
            <a:chExt cx="12329" cy="725"/>
          </a:xfrm>
        </p:grpSpPr>
        <p:grpSp>
          <p:nvGrpSpPr>
            <p:cNvPr id="31" name="组合 30"/>
            <p:cNvGrpSpPr/>
            <p:nvPr/>
          </p:nvGrpSpPr>
          <p:grpSpPr>
            <a:xfrm>
              <a:off x="3289" y="1486"/>
              <a:ext cx="12329" cy="725"/>
              <a:chOff x="3289" y="1486"/>
              <a:chExt cx="12329" cy="725"/>
            </a:xfrm>
          </p:grpSpPr>
          <p:sp>
            <p:nvSpPr>
              <p:cNvPr id="32" name="文本框 31"/>
              <p:cNvSpPr txBox="1"/>
              <p:nvPr/>
            </p:nvSpPr>
            <p:spPr>
              <a:xfrm>
                <a:off x="13341" y="1486"/>
                <a:ext cx="2277" cy="725"/>
              </a:xfrm>
              <a:prstGeom prst="rect">
                <a:avLst/>
              </a:prstGeom>
              <a:noFill/>
              <a:ln w="12700" cmpd="sng">
                <a:solidFill>
                  <a:srgbClr val="D02227"/>
                </a:solidFill>
                <a:prstDash val="solid"/>
              </a:ln>
            </p:spPr>
            <p:txBody>
              <a:bodyPr wrap="square" rtlCol="0" anchor="t">
                <a:noAutofit/>
              </a:bodyPr>
              <a:p>
                <a:pPr algn="ctr"/>
                <a:r>
                  <a: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rPr>
                  <a:t>踏实</a:t>
                </a:r>
                <a:r>
                  <a: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rPr>
                  <a:t>跑</a:t>
                </a:r>
                <a:endParaRPr lang="zh-CN" altLang="en-US" sz="2400" b="1">
                  <a:solidFill>
                    <a:srgbClr val="7030A0"/>
                  </a:solidFill>
                  <a:latin typeface="苏幕遮云曦楷体" panose="02000503000000000000" charset="-122"/>
                  <a:ea typeface="苏幕遮云曦楷体" panose="02000503000000000000" charset="-122"/>
                </a:endParaRPr>
              </a:p>
            </p:txBody>
          </p:sp>
          <p:grpSp>
            <p:nvGrpSpPr>
              <p:cNvPr id="33" name="组合 32"/>
              <p:cNvGrpSpPr/>
              <p:nvPr/>
            </p:nvGrpSpPr>
            <p:grpSpPr>
              <a:xfrm>
                <a:off x="3289" y="1486"/>
                <a:ext cx="3365" cy="725"/>
                <a:chOff x="3289" y="1486"/>
                <a:chExt cx="3365" cy="725"/>
              </a:xfrm>
            </p:grpSpPr>
            <p:sp>
              <p:nvSpPr>
                <p:cNvPr id="34" name="文本框 33"/>
                <p:cNvSpPr txBox="1"/>
                <p:nvPr/>
              </p:nvSpPr>
              <p:spPr>
                <a:xfrm>
                  <a:off x="3289" y="1486"/>
                  <a:ext cx="2074" cy="725"/>
                </a:xfrm>
                <a:prstGeom prst="rect">
                  <a:avLst/>
                </a:prstGeom>
                <a:noFill/>
                <a:ln>
                  <a:solidFill>
                    <a:schemeClr val="tx2"/>
                  </a:solidFill>
                </a:ln>
              </p:spPr>
              <p:txBody>
                <a:bodyPr wrap="square" rtlCol="0" anchor="t">
                  <a:noAutofit/>
                </a:bodyPr>
                <a:p>
                  <a:pPr algn="ctr"/>
                  <a:r>
                    <a:rPr lang="zh-CN" altLang="en-US" sz="2400" b="1">
                      <a:solidFill>
                        <a:srgbClr val="7030A0"/>
                      </a:solidFill>
                      <a:latin typeface="苏幕遮云曦楷体" panose="02000503000000000000" charset="-122"/>
                      <a:ea typeface="苏幕遮云曦楷体" panose="02000503000000000000" charset="-122"/>
                    </a:rPr>
                    <a:t>迈开腿</a:t>
                  </a:r>
                  <a:endParaRPr lang="zh-CN" altLang="en-US" sz="2400" b="1">
                    <a:solidFill>
                      <a:srgbClr val="7030A0"/>
                    </a:solidFill>
                    <a:latin typeface="苏幕遮云曦楷体" panose="02000503000000000000" charset="-122"/>
                    <a:ea typeface="苏幕遮云曦楷体" panose="02000503000000000000" charset="-122"/>
                  </a:endParaRPr>
                </a:p>
              </p:txBody>
            </p:sp>
            <p:cxnSp>
              <p:nvCxnSpPr>
                <p:cNvPr id="35" name="直接连接符 34"/>
                <p:cNvCxnSpPr>
                  <a:stCxn id="34" idx="3"/>
                </p:cNvCxnSpPr>
                <p:nvPr/>
              </p:nvCxnSpPr>
              <p:spPr>
                <a:xfrm flipV="1">
                  <a:off x="5363" y="1838"/>
                  <a:ext cx="1291" cy="11"/>
                </a:xfrm>
                <a:prstGeom prst="line">
                  <a:avLst/>
                </a:prstGeom>
                <a:ln w="28575" cmpd="sng">
                  <a:solidFill>
                    <a:srgbClr val="2E75B6"/>
                  </a:solidFill>
                  <a:prstDash val="solid"/>
                </a:ln>
              </p:spPr>
              <p:style>
                <a:lnRef idx="2">
                  <a:schemeClr val="accent1"/>
                </a:lnRef>
                <a:fillRef idx="0">
                  <a:srgbClr val="FFFFFF"/>
                </a:fillRef>
                <a:effectRef idx="0">
                  <a:srgbClr val="FFFFFF"/>
                </a:effectRef>
                <a:fontRef idx="minor">
                  <a:schemeClr val="tx1"/>
                </a:fontRef>
              </p:style>
            </p:cxnSp>
          </p:grpSp>
        </p:grpSp>
        <p:cxnSp>
          <p:nvCxnSpPr>
            <p:cNvPr id="36" name="直接连接符 35"/>
            <p:cNvCxnSpPr/>
            <p:nvPr/>
          </p:nvCxnSpPr>
          <p:spPr>
            <a:xfrm flipV="1">
              <a:off x="12067" y="1854"/>
              <a:ext cx="1274" cy="16"/>
            </a:xfrm>
            <a:prstGeom prst="line">
              <a:avLst/>
            </a:prstGeom>
            <a:ln w="28575" cmpd="sng">
              <a:solidFill>
                <a:srgbClr val="2E75B6"/>
              </a:solidFill>
              <a:prstDash val="solid"/>
            </a:ln>
          </p:spPr>
          <p:style>
            <a:lnRef idx="2">
              <a:schemeClr val="accent1"/>
            </a:lnRef>
            <a:fillRef idx="0">
              <a:srgbClr val="FFFFFF"/>
            </a:fillRef>
            <a:effectRef idx="0">
              <a:srgbClr val="FFFFFF"/>
            </a:effectRef>
            <a:fontRef idx="minor">
              <a:schemeClr val="tx1"/>
            </a:fontRef>
          </p:style>
        </p:cxnSp>
      </p:grpSp>
      <p:sp>
        <p:nvSpPr>
          <p:cNvPr id="2" name="文本框 1"/>
          <p:cNvSpPr txBox="1"/>
          <p:nvPr/>
        </p:nvSpPr>
        <p:spPr>
          <a:xfrm>
            <a:off x="4465638" y="581660"/>
            <a:ext cx="323088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8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全面发力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: 圆角 8"/>
          <p:cNvSpPr/>
          <p:nvPr>
            <p:custDataLst>
              <p:tags r:id="rId2"/>
            </p:custDataLst>
          </p:nvPr>
        </p:nvSpPr>
        <p:spPr>
          <a:xfrm>
            <a:off x="6367145" y="1991995"/>
            <a:ext cx="4876800" cy="320992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: 圆角 8"/>
          <p:cNvSpPr/>
          <p:nvPr>
            <p:custDataLst>
              <p:tags r:id="rId3"/>
            </p:custDataLst>
          </p:nvPr>
        </p:nvSpPr>
        <p:spPr>
          <a:xfrm>
            <a:off x="1017270" y="1992630"/>
            <a:ext cx="4791075" cy="320992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/>
          <p:nvPr/>
        </p:nvPicPr>
        <p:blipFill>
          <a:blip r:embed="rId4"/>
          <a:stretch>
            <a:fillRect/>
          </a:stretch>
        </p:blipFill>
        <p:spPr>
          <a:xfrm>
            <a:off x="1210310" y="2143125"/>
            <a:ext cx="4427220" cy="2923540"/>
          </a:xfrm>
          <a:prstGeom prst="rect">
            <a:avLst/>
          </a:prstGeom>
        </p:spPr>
      </p:pic>
      <p:pic>
        <p:nvPicPr>
          <p:cNvPr id="8" name="图片 7"/>
          <p:cNvPicPr/>
          <p:nvPr/>
        </p:nvPicPr>
        <p:blipFill>
          <a:blip r:embed="rId5"/>
          <a:stretch>
            <a:fillRect/>
          </a:stretch>
        </p:blipFill>
        <p:spPr>
          <a:xfrm>
            <a:off x="6544945" y="2143125"/>
            <a:ext cx="4527550" cy="292354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796290" y="5574665"/>
            <a:ext cx="10599420" cy="70675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0">
                <a:ln w="12700">
                  <a:gradFill>
                    <a:gsLst>
                      <a:gs pos="27000">
                        <a:srgbClr val="FFDC8A">
                          <a:lumMod val="34000"/>
                          <a:lumOff val="66000"/>
                        </a:srgbClr>
                      </a:gs>
                      <a:gs pos="44000">
                        <a:srgbClr val="FFDC8A"/>
                      </a:gs>
                      <a:gs pos="86000">
                        <a:srgbClr val="FFDC8A">
                          <a:lumMod val="39000"/>
                          <a:lumOff val="61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7000">
                      <a:srgbClr val="FFDC8A">
                        <a:lumMod val="31000"/>
                        <a:lumOff val="69000"/>
                      </a:srgbClr>
                    </a:gs>
                    <a:gs pos="100000">
                      <a:srgbClr val="FFDC8A">
                        <a:lumMod val="58000"/>
                        <a:lumOff val="42000"/>
                      </a:srgbClr>
                    </a:gs>
                    <a:gs pos="53000">
                      <a:srgbClr val="FFDC8A">
                        <a:lumMod val="58000"/>
                        <a:lumOff val="42000"/>
                      </a:srgbClr>
                    </a:gs>
                    <a:gs pos="70000">
                      <a:srgbClr val="FFDC8A"/>
                    </a:gs>
                    <a:gs pos="26000">
                      <a:srgbClr val="FFDC8A">
                        <a:lumMod val="100000"/>
                      </a:srgbClr>
                    </a:gs>
                  </a:gsLst>
                  <a:lin ang="1200000" scaled="0"/>
                </a:gradFill>
                <a:effectLst>
                  <a:outerShdw blurRad="50800" dist="38100" dir="5400000" algn="t" rotWithShape="0">
                    <a:srgbClr val="800000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en-US" altLang="zh-CN" sz="4000" spc="-1000" dirty="0" smtClean="0">
                <a:ln w="12700">
                  <a:noFill/>
                </a:ln>
                <a:solidFill>
                  <a:srgbClr val="0070C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“</a:t>
            </a:r>
            <a:r>
              <a:rPr lang="zh-CN" altLang="en-US" sz="4000" spc="-1000" dirty="0" smtClean="0">
                <a:ln w="12700">
                  <a:noFill/>
                </a:ln>
                <a:solidFill>
                  <a:srgbClr val="0070C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少年儿童是推进强国建设、民族复兴伟业的未来生力军</a:t>
            </a:r>
            <a:r>
              <a:rPr lang="en-US" altLang="zh-CN" sz="4000" spc="-1000" dirty="0" smtClean="0">
                <a:ln w="12700">
                  <a:noFill/>
                </a:ln>
                <a:solidFill>
                  <a:srgbClr val="0070C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”</a:t>
            </a:r>
            <a:endParaRPr lang="zh-CN" altLang="en-US" sz="4000" spc="-1000" dirty="0" smtClean="0">
              <a:ln w="12700">
                <a:noFill/>
              </a:ln>
              <a:solidFill>
                <a:srgbClr val="0070C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391285" y="744855"/>
            <a:ext cx="9013825" cy="9220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0">
                <a:ln w="12700">
                  <a:gradFill>
                    <a:gsLst>
                      <a:gs pos="27000">
                        <a:srgbClr val="FFDC8A">
                          <a:lumMod val="34000"/>
                          <a:lumOff val="66000"/>
                        </a:srgbClr>
                      </a:gs>
                      <a:gs pos="44000">
                        <a:srgbClr val="FFDC8A"/>
                      </a:gs>
                      <a:gs pos="86000">
                        <a:srgbClr val="FFDC8A">
                          <a:lumMod val="39000"/>
                          <a:lumOff val="61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7000">
                      <a:srgbClr val="FFDC8A">
                        <a:lumMod val="31000"/>
                        <a:lumOff val="69000"/>
                      </a:srgbClr>
                    </a:gs>
                    <a:gs pos="100000">
                      <a:srgbClr val="FFDC8A">
                        <a:lumMod val="58000"/>
                        <a:lumOff val="42000"/>
                      </a:srgbClr>
                    </a:gs>
                    <a:gs pos="53000">
                      <a:srgbClr val="FFDC8A">
                        <a:lumMod val="58000"/>
                        <a:lumOff val="42000"/>
                      </a:srgbClr>
                    </a:gs>
                    <a:gs pos="70000">
                      <a:srgbClr val="FFDC8A"/>
                    </a:gs>
                    <a:gs pos="26000">
                      <a:srgbClr val="FFDC8A">
                        <a:lumMod val="100000"/>
                      </a:srgbClr>
                    </a:gs>
                  </a:gsLst>
                  <a:lin ang="1200000" scaled="0"/>
                </a:gradFill>
                <a:effectLst>
                  <a:outerShdw blurRad="50800" dist="38100" dir="5400000" algn="t" rotWithShape="0">
                    <a:srgbClr val="800000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5400" spc="-1000" dirty="0" smtClean="0">
                <a:ln w="12700">
                  <a:noFill/>
                </a:ln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为中华民族伟大复兴贡献全部力量</a:t>
            </a:r>
            <a:endParaRPr lang="zh-CN" altLang="en-US" sz="5400" spc="-1000" dirty="0" smtClean="0">
              <a:ln w="12700">
                <a:noFill/>
              </a:ln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"/>
            <a:ext cx="12192000" cy="6858000"/>
          </a:xfrm>
          <a:prstGeom prst="rect">
            <a:avLst/>
          </a:prstGeom>
        </p:spPr>
      </p:pic>
      <p:sp>
        <p:nvSpPr>
          <p:cNvPr id="8" name="矩形: 圆顶角 8"/>
          <p:cNvSpPr/>
          <p:nvPr/>
        </p:nvSpPr>
        <p:spPr>
          <a:xfrm>
            <a:off x="272415" y="2124075"/>
            <a:ext cx="4133215" cy="2848610"/>
          </a:xfrm>
          <a:prstGeom prst="round2SameRect">
            <a:avLst>
              <a:gd name="adj1" fmla="val 6600"/>
              <a:gd name="adj2" fmla="val 0"/>
            </a:avLst>
          </a:prstGeom>
          <a:solidFill>
            <a:schemeClr val="bg1">
              <a:alpha val="8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/>
          <p:cNvSpPr txBox="1"/>
          <p:nvPr/>
        </p:nvSpPr>
        <p:spPr>
          <a:xfrm>
            <a:off x="5073015" y="4840605"/>
            <a:ext cx="385635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endParaRPr lang="zh-CN" altLang="en-US" sz="2400" dirty="0">
              <a:solidFill>
                <a:srgbClr val="C0000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13715" y="5160010"/>
            <a:ext cx="358076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党的二十届四中全会</a:t>
            </a:r>
            <a:endParaRPr lang="zh-CN" altLang="en-US" sz="2400" dirty="0">
              <a:solidFill>
                <a:srgbClr val="00206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rcRect l="20208" t="13115" r="23927" b="16677"/>
          <a:stretch>
            <a:fillRect/>
          </a:stretch>
        </p:blipFill>
        <p:spPr>
          <a:xfrm>
            <a:off x="9569450" y="2099310"/>
            <a:ext cx="2291715" cy="285369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9056370" y="5160010"/>
            <a:ext cx="310388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dirty="0">
                <a:solidFill>
                  <a:srgbClr val="00206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“</a:t>
            </a:r>
            <a:r>
              <a:rPr lang="zh-CN" altLang="en-US" sz="2400" dirty="0">
                <a:solidFill>
                  <a:srgbClr val="00206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十五五</a:t>
            </a:r>
            <a:r>
              <a:rPr lang="en-US" altLang="zh-CN" sz="2400" dirty="0">
                <a:solidFill>
                  <a:srgbClr val="00206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”</a:t>
            </a:r>
            <a:r>
              <a:rPr lang="zh-CN" altLang="en-US" sz="2400" dirty="0">
                <a:solidFill>
                  <a:srgbClr val="00206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规划建议</a:t>
            </a:r>
            <a:endParaRPr lang="zh-CN" altLang="en-US" sz="2400" dirty="0">
              <a:solidFill>
                <a:srgbClr val="00206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21" name="矩形: 圆顶角 8"/>
          <p:cNvSpPr/>
          <p:nvPr/>
        </p:nvSpPr>
        <p:spPr>
          <a:xfrm>
            <a:off x="4869815" y="2124075"/>
            <a:ext cx="4133215" cy="2848610"/>
          </a:xfrm>
          <a:prstGeom prst="round2SameRect">
            <a:avLst>
              <a:gd name="adj1" fmla="val 6600"/>
              <a:gd name="adj2" fmla="val 0"/>
            </a:avLst>
          </a:prstGeom>
          <a:solidFill>
            <a:schemeClr val="bg1">
              <a:alpha val="8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4855210" y="5160010"/>
            <a:ext cx="3962400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dirty="0">
                <a:solidFill>
                  <a:srgbClr val="002060"/>
                </a:solidFill>
                <a:latin typeface="方正公文小标宋" panose="02000500000000000000" charset="-122"/>
                <a:ea typeface="方正公文小标宋" panose="02000500000000000000" charset="-122"/>
                <a:cs typeface="方正公文小标宋" panose="02000500000000000000" charset="-122"/>
              </a:rPr>
              <a:t>习近平总书记作了重要讲话</a:t>
            </a:r>
            <a:endParaRPr lang="zh-CN" altLang="en-US" sz="2400" dirty="0">
              <a:solidFill>
                <a:srgbClr val="002060"/>
              </a:solidFill>
              <a:latin typeface="方正公文小标宋" panose="02000500000000000000" charset="-122"/>
              <a:ea typeface="方正公文小标宋" panose="02000500000000000000" charset="-122"/>
              <a:cs typeface="方正公文小标宋" panose="020005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623820" y="584200"/>
            <a:ext cx="6943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一次重要会议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4285" y="2146300"/>
            <a:ext cx="3731260" cy="2794000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>
          <a:blip r:embed="rId5"/>
          <a:stretch>
            <a:fillRect/>
          </a:stretch>
        </p:blipFill>
        <p:spPr>
          <a:xfrm>
            <a:off x="342265" y="2299335"/>
            <a:ext cx="4002405" cy="255587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/>
          <a:srcRect l="2222" t="1" r="4625" b="30178"/>
          <a:stretch>
            <a:fillRect/>
          </a:stretch>
        </p:blipFill>
        <p:spPr>
          <a:xfrm>
            <a:off x="750771" y="966720"/>
            <a:ext cx="10693667" cy="5899698"/>
          </a:xfrm>
          <a:prstGeom prst="rect">
            <a:avLst/>
          </a:prstGeom>
        </p:spPr>
      </p:pic>
      <p:sp>
        <p:nvSpPr>
          <p:cNvPr id="43" name="文本框 42"/>
          <p:cNvSpPr txBox="1"/>
          <p:nvPr/>
        </p:nvSpPr>
        <p:spPr>
          <a:xfrm>
            <a:off x="6279515" y="2487930"/>
            <a:ext cx="4264025" cy="383476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indent="0" fontAlgn="auto"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修建约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万公里的铁路，把中国沿海、内地、边疆连接起来；修建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160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万公里的公路，形成遍布全国的公路网，并进入青藏高原；在中国北部、中部、南部沿海各修建一个世界水平的大海港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……</a:t>
            </a:r>
            <a:endParaRPr lang="en-US" altLang="zh-CN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23820" y="574040"/>
            <a:ext cx="6943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3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00206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一纸未竟心愿</a:t>
            </a:r>
            <a:endParaRPr lang="zh-CN" altLang="en-US" sz="6000" dirty="0">
              <a:solidFill>
                <a:srgbClr val="00206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4"/>
          <a:stretch>
            <a:fillRect/>
          </a:stretch>
        </p:blipFill>
        <p:spPr>
          <a:xfrm>
            <a:off x="2139315" y="2487930"/>
            <a:ext cx="3428365" cy="403669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6967220" y="3051175"/>
            <a:ext cx="2193290" cy="8890"/>
          </a:xfrm>
          <a:prstGeom prst="line">
            <a:avLst/>
          </a:prstGeom>
          <a:ln w="85725" cmpd="sng">
            <a:solidFill>
              <a:srgbClr val="7030A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230110" y="4154170"/>
            <a:ext cx="2109470" cy="14605"/>
          </a:xfrm>
          <a:prstGeom prst="line">
            <a:avLst/>
          </a:prstGeom>
          <a:ln w="85725" cmpd="sng">
            <a:solidFill>
              <a:srgbClr val="7030A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8237220" y="5794375"/>
            <a:ext cx="2142490" cy="25400"/>
          </a:xfrm>
          <a:prstGeom prst="line">
            <a:avLst/>
          </a:prstGeom>
          <a:ln w="85725" cmpd="sng">
            <a:solidFill>
              <a:srgbClr val="7030A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6382385" y="6362065"/>
            <a:ext cx="601980" cy="8255"/>
          </a:xfrm>
          <a:prstGeom prst="line">
            <a:avLst/>
          </a:prstGeom>
          <a:ln w="85725" cmpd="sng">
            <a:solidFill>
              <a:srgbClr val="7030A0"/>
            </a:solidFill>
            <a:prstDash val="solid"/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79805" y="2826385"/>
            <a:ext cx="108807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 fontAlgn="auto">
              <a:lnSpc>
                <a:spcPct val="200000"/>
              </a:lnSpc>
            </a:pPr>
            <a:r>
              <a:rPr lang="en-US" altLang="zh-CN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前人没有做到的事情，为什么中国共产党能做到？别的国家做不到的事情，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为什么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新中国能做到？</a:t>
            </a:r>
            <a:endParaRPr lang="zh-CN" altLang="en-US" sz="36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788458" y="2029884"/>
            <a:ext cx="125129" cy="554523"/>
          </a:xfrm>
          <a:prstGeom prst="round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1167765" y="1939290"/>
            <a:ext cx="782383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方正小标宋简体" panose="02010600010101010101" charset="-122"/>
                <a:ea typeface="方正小标宋简体" panose="02010600010101010101" charset="-122"/>
                <a:cs typeface="楷体" panose="02010609060101010101" charset="-122"/>
                <a:sym typeface="+mn-ea"/>
              </a:rPr>
              <a:t>中国，</a:t>
            </a:r>
            <a:r>
              <a:rPr lang="zh-CN" altLang="en-US" sz="4400" b="1" dirty="0">
                <a:solidFill>
                  <a:schemeClr val="accent1">
                    <a:lumMod val="50000"/>
                  </a:schemeClr>
                </a:solidFill>
                <a:latin typeface="方正小标宋简体" panose="02010600010101010101" charset="-122"/>
                <a:ea typeface="方正小标宋简体" panose="02010600010101010101" charset="-122"/>
                <a:cs typeface="楷体" panose="02010609060101010101" charset="-122"/>
              </a:rPr>
              <a:t>巍然屹立在世界的东方</a:t>
            </a:r>
            <a:endParaRPr lang="zh-CN" altLang="en-US" sz="4400" b="1" dirty="0">
              <a:solidFill>
                <a:schemeClr val="accent1">
                  <a:lumMod val="50000"/>
                </a:schemeClr>
              </a:solidFill>
              <a:latin typeface="方正小标宋简体" panose="02010600010101010101" charset="-122"/>
              <a:ea typeface="方正小标宋简体" panose="0201060001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3" name="图形 40"/>
          <p:cNvSpPr/>
          <p:nvPr/>
        </p:nvSpPr>
        <p:spPr>
          <a:xfrm>
            <a:off x="-155437" y="2437839"/>
            <a:ext cx="11552840" cy="5546017"/>
          </a:xfrm>
          <a:custGeom>
            <a:avLst/>
            <a:gdLst>
              <a:gd name="connsiteX0" fmla="*/ 597306 w 9009483"/>
              <a:gd name="connsiteY0" fmla="*/ 20333 h 3890200"/>
              <a:gd name="connsiteX1" fmla="*/ 873531 w 9009483"/>
              <a:gd name="connsiteY1" fmla="*/ 19190 h 3890200"/>
              <a:gd name="connsiteX2" fmla="*/ 781329 w 9009483"/>
              <a:gd name="connsiteY2" fmla="*/ 19190 h 3890200"/>
              <a:gd name="connsiteX3" fmla="*/ 758469 w 9009483"/>
              <a:gd name="connsiteY3" fmla="*/ 19190 h 3890200"/>
              <a:gd name="connsiteX4" fmla="*/ 597306 w 9009483"/>
              <a:gd name="connsiteY4" fmla="*/ 20333 h 3890200"/>
              <a:gd name="connsiteX5" fmla="*/ 413188 w 9009483"/>
              <a:gd name="connsiteY5" fmla="*/ 19666 h 3890200"/>
              <a:gd name="connsiteX6" fmla="*/ 459384 w 9009483"/>
              <a:gd name="connsiteY6" fmla="*/ 19666 h 3890200"/>
              <a:gd name="connsiteX7" fmla="*/ 459384 w 9009483"/>
              <a:gd name="connsiteY7" fmla="*/ 20618 h 3890200"/>
              <a:gd name="connsiteX8" fmla="*/ 413188 w 9009483"/>
              <a:gd name="connsiteY8" fmla="*/ 20618 h 3890200"/>
              <a:gd name="connsiteX9" fmla="*/ 413188 w 9009483"/>
              <a:gd name="connsiteY9" fmla="*/ 19666 h 3890200"/>
              <a:gd name="connsiteX10" fmla="*/ 2577840 w 9009483"/>
              <a:gd name="connsiteY10" fmla="*/ 7188 h 3890200"/>
              <a:gd name="connsiteX11" fmla="*/ 2531928 w 9009483"/>
              <a:gd name="connsiteY11" fmla="*/ 7188 h 3890200"/>
              <a:gd name="connsiteX12" fmla="*/ 2462683 w 9009483"/>
              <a:gd name="connsiteY12" fmla="*/ 7188 h 3890200"/>
              <a:gd name="connsiteX13" fmla="*/ 2577840 w 9009483"/>
              <a:gd name="connsiteY13" fmla="*/ 7188 h 3890200"/>
              <a:gd name="connsiteX14" fmla="*/ 1720589 w 9009483"/>
              <a:gd name="connsiteY14" fmla="*/ 2170125 h 3890200"/>
              <a:gd name="connsiteX15" fmla="*/ 1742973 w 9009483"/>
              <a:gd name="connsiteY15" fmla="*/ 2170125 h 3890200"/>
              <a:gd name="connsiteX16" fmla="*/ 1927854 w 9009483"/>
              <a:gd name="connsiteY16" fmla="*/ 2170602 h 3890200"/>
              <a:gd name="connsiteX17" fmla="*/ 1881658 w 9009483"/>
              <a:gd name="connsiteY17" fmla="*/ 2170602 h 3890200"/>
              <a:gd name="connsiteX18" fmla="*/ 1835460 w 9009483"/>
              <a:gd name="connsiteY18" fmla="*/ 2171173 h 3890200"/>
              <a:gd name="connsiteX19" fmla="*/ 1674107 w 9009483"/>
              <a:gd name="connsiteY19" fmla="*/ 2170602 h 3890200"/>
              <a:gd name="connsiteX20" fmla="*/ 1699349 w 9009483"/>
              <a:gd name="connsiteY20" fmla="*/ 2170602 h 3890200"/>
              <a:gd name="connsiteX21" fmla="*/ 1713921 w 9009483"/>
              <a:gd name="connsiteY21" fmla="*/ 2170602 h 3890200"/>
              <a:gd name="connsiteX22" fmla="*/ 1720208 w 9009483"/>
              <a:gd name="connsiteY22" fmla="*/ 2170125 h 3890200"/>
              <a:gd name="connsiteX23" fmla="*/ 893439 w 9009483"/>
              <a:gd name="connsiteY23" fmla="*/ 1853895 h 3890200"/>
              <a:gd name="connsiteX24" fmla="*/ 883914 w 9009483"/>
              <a:gd name="connsiteY24" fmla="*/ 1828082 h 3890200"/>
              <a:gd name="connsiteX25" fmla="*/ 876865 w 9009483"/>
              <a:gd name="connsiteY25" fmla="*/ 1806556 h 3890200"/>
              <a:gd name="connsiteX26" fmla="*/ 867340 w 9009483"/>
              <a:gd name="connsiteY26" fmla="*/ 1770361 h 3890200"/>
              <a:gd name="connsiteX27" fmla="*/ 861340 w 9009483"/>
              <a:gd name="connsiteY27" fmla="*/ 1733499 h 3890200"/>
              <a:gd name="connsiteX28" fmla="*/ 858196 w 9009483"/>
              <a:gd name="connsiteY28" fmla="*/ 1711020 h 3890200"/>
              <a:gd name="connsiteX29" fmla="*/ 856767 w 9009483"/>
              <a:gd name="connsiteY29" fmla="*/ 1683683 h 3890200"/>
              <a:gd name="connsiteX30" fmla="*/ 858672 w 9009483"/>
              <a:gd name="connsiteY30" fmla="*/ 1714164 h 3890200"/>
              <a:gd name="connsiteX31" fmla="*/ 867625 w 9009483"/>
              <a:gd name="connsiteY31" fmla="*/ 1768742 h 3890200"/>
              <a:gd name="connsiteX32" fmla="*/ 874960 w 9009483"/>
              <a:gd name="connsiteY32" fmla="*/ 1797317 h 3890200"/>
              <a:gd name="connsiteX33" fmla="*/ 882389 w 9009483"/>
              <a:gd name="connsiteY33" fmla="*/ 1822844 h 3890200"/>
              <a:gd name="connsiteX34" fmla="*/ 893057 w 9009483"/>
              <a:gd name="connsiteY34" fmla="*/ 1853895 h 3890200"/>
              <a:gd name="connsiteX35" fmla="*/ 2896070 w 9009483"/>
              <a:gd name="connsiteY35" fmla="*/ 1152474 h 3890200"/>
              <a:gd name="connsiteX36" fmla="*/ 3034278 w 9009483"/>
              <a:gd name="connsiteY36" fmla="*/ 1151141 h 3890200"/>
              <a:gd name="connsiteX37" fmla="*/ 3149435 w 9009483"/>
              <a:gd name="connsiteY37" fmla="*/ 1152284 h 3890200"/>
              <a:gd name="connsiteX38" fmla="*/ 2895689 w 9009483"/>
              <a:gd name="connsiteY38" fmla="*/ 1152474 h 3890200"/>
              <a:gd name="connsiteX39" fmla="*/ 1049553 w 9009483"/>
              <a:gd name="connsiteY39" fmla="*/ 1261440 h 3890200"/>
              <a:gd name="connsiteX40" fmla="*/ 1040790 w 9009483"/>
              <a:gd name="connsiteY40" fmla="*/ 1267917 h 3890200"/>
              <a:gd name="connsiteX41" fmla="*/ 1032790 w 9009483"/>
              <a:gd name="connsiteY41" fmla="*/ 1275251 h 3890200"/>
              <a:gd name="connsiteX42" fmla="*/ 1016501 w 9009483"/>
              <a:gd name="connsiteY42" fmla="*/ 1290110 h 3890200"/>
              <a:gd name="connsiteX43" fmla="*/ 1000404 w 9009483"/>
              <a:gd name="connsiteY43" fmla="*/ 1305065 h 3890200"/>
              <a:gd name="connsiteX44" fmla="*/ 1032408 w 9009483"/>
              <a:gd name="connsiteY44" fmla="*/ 1274871 h 3890200"/>
              <a:gd name="connsiteX45" fmla="*/ 946683 w 9009483"/>
              <a:gd name="connsiteY45" fmla="*/ 1368692 h 3890200"/>
              <a:gd name="connsiteX46" fmla="*/ 937158 w 9009483"/>
              <a:gd name="connsiteY46" fmla="*/ 1382979 h 3890200"/>
              <a:gd name="connsiteX47" fmla="*/ 941253 w 9009483"/>
              <a:gd name="connsiteY47" fmla="*/ 1376026 h 3890200"/>
              <a:gd name="connsiteX48" fmla="*/ 958780 w 9009483"/>
              <a:gd name="connsiteY48" fmla="*/ 1352595 h 3890200"/>
              <a:gd name="connsiteX49" fmla="*/ 971639 w 9009483"/>
              <a:gd name="connsiteY49" fmla="*/ 1335640 h 3890200"/>
              <a:gd name="connsiteX50" fmla="*/ 988498 w 9009483"/>
              <a:gd name="connsiteY50" fmla="*/ 1317066 h 3890200"/>
              <a:gd name="connsiteX51" fmla="*/ 1084796 w 9009483"/>
              <a:gd name="connsiteY51" fmla="*/ 1234675 h 3890200"/>
              <a:gd name="connsiteX52" fmla="*/ 1056221 w 9009483"/>
              <a:gd name="connsiteY52" fmla="*/ 1255535 h 3890200"/>
              <a:gd name="connsiteX53" fmla="*/ 1049172 w 9009483"/>
              <a:gd name="connsiteY53" fmla="*/ 1261440 h 3890200"/>
              <a:gd name="connsiteX54" fmla="*/ 2803963 w 9009483"/>
              <a:gd name="connsiteY54" fmla="*/ 1151141 h 3890200"/>
              <a:gd name="connsiteX55" fmla="*/ 2619940 w 9009483"/>
              <a:gd name="connsiteY55" fmla="*/ 1151141 h 3890200"/>
              <a:gd name="connsiteX56" fmla="*/ 2717761 w 9009483"/>
              <a:gd name="connsiteY56" fmla="*/ 1150474 h 3890200"/>
              <a:gd name="connsiteX57" fmla="*/ 2803582 w 9009483"/>
              <a:gd name="connsiteY57" fmla="*/ 1151141 h 3890200"/>
              <a:gd name="connsiteX58" fmla="*/ 8446287 w 9009483"/>
              <a:gd name="connsiteY58" fmla="*/ 1158475 h 3890200"/>
              <a:gd name="connsiteX59" fmla="*/ 8434667 w 9009483"/>
              <a:gd name="connsiteY59" fmla="*/ 1159047 h 3890200"/>
              <a:gd name="connsiteX60" fmla="*/ 8402471 w 9009483"/>
              <a:gd name="connsiteY60" fmla="*/ 1159047 h 3890200"/>
              <a:gd name="connsiteX61" fmla="*/ 8364371 w 9009483"/>
              <a:gd name="connsiteY61" fmla="*/ 1159047 h 3890200"/>
              <a:gd name="connsiteX62" fmla="*/ 8329987 w 9009483"/>
              <a:gd name="connsiteY62" fmla="*/ 1158094 h 3890200"/>
              <a:gd name="connsiteX63" fmla="*/ 8416380 w 9009483"/>
              <a:gd name="connsiteY63" fmla="*/ 1158094 h 3890200"/>
              <a:gd name="connsiteX64" fmla="*/ 8445906 w 9009483"/>
              <a:gd name="connsiteY64" fmla="*/ 1158475 h 3890200"/>
              <a:gd name="connsiteX65" fmla="*/ 6488423 w 9009483"/>
              <a:gd name="connsiteY65" fmla="*/ 1154951 h 3890200"/>
              <a:gd name="connsiteX66" fmla="*/ 6419462 w 9009483"/>
              <a:gd name="connsiteY66" fmla="*/ 1153141 h 3890200"/>
              <a:gd name="connsiteX67" fmla="*/ 6557479 w 9009483"/>
              <a:gd name="connsiteY67" fmla="*/ 1153808 h 3890200"/>
              <a:gd name="connsiteX68" fmla="*/ 6488043 w 9009483"/>
              <a:gd name="connsiteY68" fmla="*/ 1154951 h 3890200"/>
              <a:gd name="connsiteX69" fmla="*/ 7444639 w 9009483"/>
              <a:gd name="connsiteY69" fmla="*/ 3729558 h 3890200"/>
              <a:gd name="connsiteX70" fmla="*/ 7447306 w 9009483"/>
              <a:gd name="connsiteY70" fmla="*/ 3890626 h 3890200"/>
              <a:gd name="connsiteX71" fmla="*/ 7444258 w 9009483"/>
              <a:gd name="connsiteY71" fmla="*/ 3729558 h 3890200"/>
              <a:gd name="connsiteX72" fmla="*/ 781900 w 9009483"/>
              <a:gd name="connsiteY72" fmla="*/ 33858 h 3890200"/>
              <a:gd name="connsiteX73" fmla="*/ 804951 w 9009483"/>
              <a:gd name="connsiteY73" fmla="*/ 33858 h 3890200"/>
              <a:gd name="connsiteX74" fmla="*/ 1012215 w 9009483"/>
              <a:gd name="connsiteY74" fmla="*/ 33858 h 3890200"/>
              <a:gd name="connsiteX75" fmla="*/ 781520 w 9009483"/>
              <a:gd name="connsiteY75" fmla="*/ 33858 h 3890200"/>
              <a:gd name="connsiteX76" fmla="*/ 8801951 w 9009483"/>
              <a:gd name="connsiteY76" fmla="*/ 1019505 h 3890200"/>
              <a:gd name="connsiteX77" fmla="*/ 8793473 w 9009483"/>
              <a:gd name="connsiteY77" fmla="*/ 1027221 h 3890200"/>
              <a:gd name="connsiteX78" fmla="*/ 8782425 w 9009483"/>
              <a:gd name="connsiteY78" fmla="*/ 1035602 h 3890200"/>
              <a:gd name="connsiteX79" fmla="*/ 8756708 w 9009483"/>
              <a:gd name="connsiteY79" fmla="*/ 1054652 h 3890200"/>
              <a:gd name="connsiteX80" fmla="*/ 8742325 w 9009483"/>
              <a:gd name="connsiteY80" fmla="*/ 1064177 h 3890200"/>
              <a:gd name="connsiteX81" fmla="*/ 8727465 w 9009483"/>
              <a:gd name="connsiteY81" fmla="*/ 1073131 h 3890200"/>
              <a:gd name="connsiteX82" fmla="*/ 8698890 w 9009483"/>
              <a:gd name="connsiteY82" fmla="*/ 1089419 h 3890200"/>
              <a:gd name="connsiteX83" fmla="*/ 8679840 w 9009483"/>
              <a:gd name="connsiteY83" fmla="*/ 1097229 h 3890200"/>
              <a:gd name="connsiteX84" fmla="*/ 8732514 w 9009483"/>
              <a:gd name="connsiteY84" fmla="*/ 1069226 h 3890200"/>
              <a:gd name="connsiteX85" fmla="*/ 8801951 w 9009483"/>
              <a:gd name="connsiteY85" fmla="*/ 1019505 h 3890200"/>
              <a:gd name="connsiteX86" fmla="*/ 4783829 w 9009483"/>
              <a:gd name="connsiteY86" fmla="*/ 1148759 h 3890200"/>
              <a:gd name="connsiteX87" fmla="*/ 4898986 w 9009483"/>
              <a:gd name="connsiteY87" fmla="*/ 1148759 h 3890200"/>
              <a:gd name="connsiteX88" fmla="*/ 4783829 w 9009483"/>
              <a:gd name="connsiteY88" fmla="*/ 1148759 h 3890200"/>
              <a:gd name="connsiteX89" fmla="*/ 5152446 w 9009483"/>
              <a:gd name="connsiteY89" fmla="*/ 1147998 h 3890200"/>
              <a:gd name="connsiteX90" fmla="*/ 5336565 w 9009483"/>
              <a:gd name="connsiteY90" fmla="*/ 1147998 h 3890200"/>
              <a:gd name="connsiteX91" fmla="*/ 5152446 w 9009483"/>
              <a:gd name="connsiteY91" fmla="*/ 1147998 h 3890200"/>
              <a:gd name="connsiteX92" fmla="*/ 8541823 w 9009483"/>
              <a:gd name="connsiteY92" fmla="*/ 1142378 h 3890200"/>
              <a:gd name="connsiteX93" fmla="*/ 8547537 w 9009483"/>
              <a:gd name="connsiteY93" fmla="*/ 1141140 h 3890200"/>
              <a:gd name="connsiteX94" fmla="*/ 8567159 w 9009483"/>
              <a:gd name="connsiteY94" fmla="*/ 1135806 h 3890200"/>
              <a:gd name="connsiteX95" fmla="*/ 8595734 w 9009483"/>
              <a:gd name="connsiteY95" fmla="*/ 1128376 h 3890200"/>
              <a:gd name="connsiteX96" fmla="*/ 8628025 w 9009483"/>
              <a:gd name="connsiteY96" fmla="*/ 1117232 h 3890200"/>
              <a:gd name="connsiteX97" fmla="*/ 8644217 w 9009483"/>
              <a:gd name="connsiteY97" fmla="*/ 1111422 h 3890200"/>
              <a:gd name="connsiteX98" fmla="*/ 8659267 w 9009483"/>
              <a:gd name="connsiteY98" fmla="*/ 1105230 h 3890200"/>
              <a:gd name="connsiteX99" fmla="*/ 8684412 w 9009483"/>
              <a:gd name="connsiteY99" fmla="*/ 1093515 h 3890200"/>
              <a:gd name="connsiteX100" fmla="*/ 8700604 w 9009483"/>
              <a:gd name="connsiteY100" fmla="*/ 1086561 h 3890200"/>
              <a:gd name="connsiteX101" fmla="*/ 8672506 w 9009483"/>
              <a:gd name="connsiteY101" fmla="*/ 1100277 h 3890200"/>
              <a:gd name="connsiteX102" fmla="*/ 8651742 w 9009483"/>
              <a:gd name="connsiteY102" fmla="*/ 1109802 h 3890200"/>
              <a:gd name="connsiteX103" fmla="*/ 8627929 w 9009483"/>
              <a:gd name="connsiteY103" fmla="*/ 1118470 h 3890200"/>
              <a:gd name="connsiteX104" fmla="*/ 8603450 w 9009483"/>
              <a:gd name="connsiteY104" fmla="*/ 1127233 h 3890200"/>
              <a:gd name="connsiteX105" fmla="*/ 8579446 w 9009483"/>
              <a:gd name="connsiteY105" fmla="*/ 1133520 h 3890200"/>
              <a:gd name="connsiteX106" fmla="*/ 8558206 w 9009483"/>
              <a:gd name="connsiteY106" fmla="*/ 1138758 h 3890200"/>
              <a:gd name="connsiteX107" fmla="*/ 8541823 w 9009483"/>
              <a:gd name="connsiteY107" fmla="*/ 1142378 h 3890200"/>
              <a:gd name="connsiteX108" fmla="*/ 8800331 w 9009483"/>
              <a:gd name="connsiteY108" fmla="*/ 1017505 h 3890200"/>
              <a:gd name="connsiteX109" fmla="*/ 8819381 w 9009483"/>
              <a:gd name="connsiteY109" fmla="*/ 999407 h 3890200"/>
              <a:gd name="connsiteX110" fmla="*/ 8831096 w 9009483"/>
              <a:gd name="connsiteY110" fmla="*/ 988549 h 3890200"/>
              <a:gd name="connsiteX111" fmla="*/ 8843193 w 9009483"/>
              <a:gd name="connsiteY111" fmla="*/ 975405 h 3890200"/>
              <a:gd name="connsiteX112" fmla="*/ 8870150 w 9009483"/>
              <a:gd name="connsiteY112" fmla="*/ 945687 h 3890200"/>
              <a:gd name="connsiteX113" fmla="*/ 8897392 w 9009483"/>
              <a:gd name="connsiteY113" fmla="*/ 910158 h 3890200"/>
              <a:gd name="connsiteX114" fmla="*/ 8868817 w 9009483"/>
              <a:gd name="connsiteY114" fmla="*/ 948925 h 3890200"/>
              <a:gd name="connsiteX115" fmla="*/ 8841002 w 9009483"/>
              <a:gd name="connsiteY115" fmla="*/ 979119 h 3890200"/>
              <a:gd name="connsiteX116" fmla="*/ 8832526 w 9009483"/>
              <a:gd name="connsiteY116" fmla="*/ 988644 h 3890200"/>
              <a:gd name="connsiteX117" fmla="*/ 8822525 w 9009483"/>
              <a:gd name="connsiteY117" fmla="*/ 997693 h 3890200"/>
              <a:gd name="connsiteX118" fmla="*/ 4691722 w 9009483"/>
              <a:gd name="connsiteY118" fmla="*/ 1146474 h 3890200"/>
              <a:gd name="connsiteX119" fmla="*/ 4553800 w 9009483"/>
              <a:gd name="connsiteY119" fmla="*/ 1146474 h 3890200"/>
              <a:gd name="connsiteX120" fmla="*/ 4691722 w 9009483"/>
              <a:gd name="connsiteY120" fmla="*/ 1146474 h 3890200"/>
              <a:gd name="connsiteX121" fmla="*/ 5428671 w 9009483"/>
              <a:gd name="connsiteY121" fmla="*/ 1146950 h 3890200"/>
              <a:gd name="connsiteX122" fmla="*/ 5359711 w 9009483"/>
              <a:gd name="connsiteY122" fmla="*/ 1146283 h 3890200"/>
              <a:gd name="connsiteX123" fmla="*/ 5567356 w 9009483"/>
              <a:gd name="connsiteY123" fmla="*/ 1146474 h 3890200"/>
              <a:gd name="connsiteX124" fmla="*/ 5406288 w 9009483"/>
              <a:gd name="connsiteY124" fmla="*/ 1146474 h 3890200"/>
              <a:gd name="connsiteX125" fmla="*/ 5428671 w 9009483"/>
              <a:gd name="connsiteY125" fmla="*/ 1146474 h 3890200"/>
              <a:gd name="connsiteX126" fmla="*/ 7430542 w 9009483"/>
              <a:gd name="connsiteY126" fmla="*/ 3522294 h 3890200"/>
              <a:gd name="connsiteX127" fmla="*/ 7430542 w 9009483"/>
              <a:gd name="connsiteY127" fmla="*/ 3729558 h 3890200"/>
              <a:gd name="connsiteX128" fmla="*/ 7425494 w 9009483"/>
              <a:gd name="connsiteY128" fmla="*/ 3637261 h 3890200"/>
              <a:gd name="connsiteX129" fmla="*/ 7427112 w 9009483"/>
              <a:gd name="connsiteY129" fmla="*/ 3429997 h 3890200"/>
              <a:gd name="connsiteX130" fmla="*/ 7426064 w 9009483"/>
              <a:gd name="connsiteY130" fmla="*/ 3545440 h 3890200"/>
              <a:gd name="connsiteX131" fmla="*/ 7430542 w 9009483"/>
              <a:gd name="connsiteY131" fmla="*/ 3522294 h 3890200"/>
              <a:gd name="connsiteX132" fmla="*/ 2048154 w 9009483"/>
              <a:gd name="connsiteY132" fmla="*/ 33763 h 3890200"/>
              <a:gd name="connsiteX133" fmla="*/ 2232368 w 9009483"/>
              <a:gd name="connsiteY133" fmla="*/ 33287 h 3890200"/>
              <a:gd name="connsiteX134" fmla="*/ 2278278 w 9009483"/>
              <a:gd name="connsiteY134" fmla="*/ 35097 h 3890200"/>
              <a:gd name="connsiteX135" fmla="*/ 2163311 w 9009483"/>
              <a:gd name="connsiteY135" fmla="*/ 35954 h 3890200"/>
              <a:gd name="connsiteX136" fmla="*/ 2048154 w 9009483"/>
              <a:gd name="connsiteY136" fmla="*/ 33763 h 3890200"/>
              <a:gd name="connsiteX137" fmla="*/ 7423682 w 9009483"/>
              <a:gd name="connsiteY137" fmla="*/ 3453238 h 3890200"/>
              <a:gd name="connsiteX138" fmla="*/ 7421301 w 9009483"/>
              <a:gd name="connsiteY138" fmla="*/ 3522199 h 3890200"/>
              <a:gd name="connsiteX139" fmla="*/ 7420636 w 9009483"/>
              <a:gd name="connsiteY139" fmla="*/ 3453238 h 3890200"/>
              <a:gd name="connsiteX140" fmla="*/ 1219098 w 9009483"/>
              <a:gd name="connsiteY140" fmla="*/ 43288 h 3890200"/>
              <a:gd name="connsiteX141" fmla="*/ 1357401 w 9009483"/>
              <a:gd name="connsiteY141" fmla="*/ 43764 h 3890200"/>
              <a:gd name="connsiteX142" fmla="*/ 1219098 w 9009483"/>
              <a:gd name="connsiteY142" fmla="*/ 43479 h 3890200"/>
              <a:gd name="connsiteX143" fmla="*/ 1495323 w 9009483"/>
              <a:gd name="connsiteY143" fmla="*/ 42812 h 3890200"/>
              <a:gd name="connsiteX144" fmla="*/ 1518374 w 9009483"/>
              <a:gd name="connsiteY144" fmla="*/ 43955 h 3890200"/>
              <a:gd name="connsiteX145" fmla="*/ 1380357 w 9009483"/>
              <a:gd name="connsiteY145" fmla="*/ 44526 h 3890200"/>
              <a:gd name="connsiteX146" fmla="*/ 1385215 w 9009483"/>
              <a:gd name="connsiteY146" fmla="*/ 44526 h 3890200"/>
              <a:gd name="connsiteX147" fmla="*/ 1426267 w 9009483"/>
              <a:gd name="connsiteY147" fmla="*/ 44526 h 3890200"/>
              <a:gd name="connsiteX148" fmla="*/ 1380357 w 9009483"/>
              <a:gd name="connsiteY148" fmla="*/ 44050 h 3890200"/>
              <a:gd name="connsiteX149" fmla="*/ 1495418 w 9009483"/>
              <a:gd name="connsiteY149" fmla="*/ 43002 h 3890200"/>
              <a:gd name="connsiteX150" fmla="*/ 2094255 w 9009483"/>
              <a:gd name="connsiteY150" fmla="*/ 50813 h 3890200"/>
              <a:gd name="connsiteX151" fmla="*/ 1863940 w 9009483"/>
              <a:gd name="connsiteY151" fmla="*/ 49384 h 3890200"/>
              <a:gd name="connsiteX152" fmla="*/ 2094350 w 9009483"/>
              <a:gd name="connsiteY152" fmla="*/ 51098 h 3890200"/>
              <a:gd name="connsiteX153" fmla="*/ 1103655 w 9009483"/>
              <a:gd name="connsiteY153" fmla="*/ 50813 h 3890200"/>
              <a:gd name="connsiteX154" fmla="*/ 1264628 w 9009483"/>
              <a:gd name="connsiteY154" fmla="*/ 52051 h 3890200"/>
              <a:gd name="connsiteX155" fmla="*/ 1104036 w 9009483"/>
              <a:gd name="connsiteY155" fmla="*/ 51098 h 3890200"/>
              <a:gd name="connsiteX156" fmla="*/ 7368344 w 9009483"/>
              <a:gd name="connsiteY156" fmla="*/ 3338176 h 3890200"/>
              <a:gd name="connsiteX157" fmla="*/ 7363963 w 9009483"/>
              <a:gd name="connsiteY157" fmla="*/ 3107766 h 3890200"/>
              <a:gd name="connsiteX158" fmla="*/ 7367104 w 9009483"/>
              <a:gd name="connsiteY158" fmla="*/ 3192634 h 3890200"/>
              <a:gd name="connsiteX159" fmla="*/ 7368344 w 9009483"/>
              <a:gd name="connsiteY159" fmla="*/ 3338176 h 3890200"/>
              <a:gd name="connsiteX160" fmla="*/ 2669661 w 9009483"/>
              <a:gd name="connsiteY160" fmla="*/ 62243 h 3890200"/>
              <a:gd name="connsiteX161" fmla="*/ 2739192 w 9009483"/>
              <a:gd name="connsiteY161" fmla="*/ 63862 h 3890200"/>
              <a:gd name="connsiteX162" fmla="*/ 2554789 w 9009483"/>
              <a:gd name="connsiteY162" fmla="*/ 63862 h 3890200"/>
              <a:gd name="connsiteX163" fmla="*/ 2669661 w 9009483"/>
              <a:gd name="connsiteY163" fmla="*/ 62243 h 3890200"/>
              <a:gd name="connsiteX164" fmla="*/ 4535036 w 9009483"/>
              <a:gd name="connsiteY164" fmla="*/ 69006 h 3890200"/>
              <a:gd name="connsiteX165" fmla="*/ 4281862 w 9009483"/>
              <a:gd name="connsiteY165" fmla="*/ 69863 h 3890200"/>
              <a:gd name="connsiteX166" fmla="*/ 4373968 w 9009483"/>
              <a:gd name="connsiteY166" fmla="*/ 70720 h 3890200"/>
              <a:gd name="connsiteX167" fmla="*/ 4143654 w 9009483"/>
              <a:gd name="connsiteY167" fmla="*/ 70720 h 3890200"/>
              <a:gd name="connsiteX168" fmla="*/ 4212806 w 9009483"/>
              <a:gd name="connsiteY168" fmla="*/ 68529 h 3890200"/>
              <a:gd name="connsiteX169" fmla="*/ 4535036 w 9009483"/>
              <a:gd name="connsiteY169" fmla="*/ 69006 h 3890200"/>
              <a:gd name="connsiteX170" fmla="*/ 6699688 w 9009483"/>
              <a:gd name="connsiteY170" fmla="*/ 69482 h 3890200"/>
              <a:gd name="connsiteX171" fmla="*/ 6860661 w 9009483"/>
              <a:gd name="connsiteY171" fmla="*/ 72339 h 3890200"/>
              <a:gd name="connsiteX172" fmla="*/ 6492519 w 9009483"/>
              <a:gd name="connsiteY172" fmla="*/ 76435 h 3890200"/>
              <a:gd name="connsiteX173" fmla="*/ 6423463 w 9009483"/>
              <a:gd name="connsiteY173" fmla="*/ 73006 h 3890200"/>
              <a:gd name="connsiteX174" fmla="*/ 6308306 w 9009483"/>
              <a:gd name="connsiteY174" fmla="*/ 73482 h 3890200"/>
              <a:gd name="connsiteX175" fmla="*/ 6262395 w 9009483"/>
              <a:gd name="connsiteY175" fmla="*/ 75197 h 3890200"/>
              <a:gd name="connsiteX176" fmla="*/ 6031986 w 9009483"/>
              <a:gd name="connsiteY176" fmla="*/ 73958 h 3890200"/>
              <a:gd name="connsiteX177" fmla="*/ 6331356 w 9009483"/>
              <a:gd name="connsiteY177" fmla="*/ 70910 h 3890200"/>
              <a:gd name="connsiteX178" fmla="*/ 6584816 w 9009483"/>
              <a:gd name="connsiteY178" fmla="*/ 70910 h 3890200"/>
              <a:gd name="connsiteX179" fmla="*/ 6239345 w 9009483"/>
              <a:gd name="connsiteY179" fmla="*/ 69387 h 3890200"/>
              <a:gd name="connsiteX180" fmla="*/ 6699688 w 9009483"/>
              <a:gd name="connsiteY180" fmla="*/ 69482 h 3890200"/>
              <a:gd name="connsiteX181" fmla="*/ 6722834 w 9009483"/>
              <a:gd name="connsiteY181" fmla="*/ 69482 h 3890200"/>
              <a:gd name="connsiteX182" fmla="*/ 6883901 w 9009483"/>
              <a:gd name="connsiteY182" fmla="*/ 70244 h 3890200"/>
              <a:gd name="connsiteX183" fmla="*/ 6722834 w 9009483"/>
              <a:gd name="connsiteY183" fmla="*/ 69482 h 3890200"/>
              <a:gd name="connsiteX184" fmla="*/ 1104036 w 9009483"/>
              <a:gd name="connsiteY184" fmla="*/ 65481 h 3890200"/>
              <a:gd name="connsiteX185" fmla="*/ 1288440 w 9009483"/>
              <a:gd name="connsiteY185" fmla="*/ 66053 h 3890200"/>
              <a:gd name="connsiteX186" fmla="*/ 1104036 w 9009483"/>
              <a:gd name="connsiteY186" fmla="*/ 65481 h 3890200"/>
              <a:gd name="connsiteX187" fmla="*/ 1702682 w 9009483"/>
              <a:gd name="connsiteY187" fmla="*/ 68529 h 3890200"/>
              <a:gd name="connsiteX188" fmla="*/ 1794979 w 9009483"/>
              <a:gd name="connsiteY188" fmla="*/ 70148 h 3890200"/>
              <a:gd name="connsiteX189" fmla="*/ 1679536 w 9009483"/>
              <a:gd name="connsiteY189" fmla="*/ 69387 h 3890200"/>
              <a:gd name="connsiteX190" fmla="*/ 1702682 w 9009483"/>
              <a:gd name="connsiteY190" fmla="*/ 68529 h 3890200"/>
              <a:gd name="connsiteX191" fmla="*/ 6699688 w 9009483"/>
              <a:gd name="connsiteY191" fmla="*/ 76721 h 3890200"/>
              <a:gd name="connsiteX192" fmla="*/ 6999059 w 9009483"/>
              <a:gd name="connsiteY192" fmla="*/ 77388 h 3890200"/>
              <a:gd name="connsiteX193" fmla="*/ 6976007 w 9009483"/>
              <a:gd name="connsiteY193" fmla="*/ 78626 h 3890200"/>
              <a:gd name="connsiteX194" fmla="*/ 6653587 w 9009483"/>
              <a:gd name="connsiteY194" fmla="*/ 80150 h 3890200"/>
              <a:gd name="connsiteX195" fmla="*/ 6538620 w 9009483"/>
              <a:gd name="connsiteY195" fmla="*/ 79007 h 3890200"/>
              <a:gd name="connsiteX196" fmla="*/ 6699688 w 9009483"/>
              <a:gd name="connsiteY196" fmla="*/ 76721 h 3890200"/>
              <a:gd name="connsiteX197" fmla="*/ 8935966 w 9009483"/>
              <a:gd name="connsiteY197" fmla="*/ 701370 h 3890200"/>
              <a:gd name="connsiteX198" fmla="*/ 8924728 w 9009483"/>
              <a:gd name="connsiteY198" fmla="*/ 745757 h 3890200"/>
              <a:gd name="connsiteX199" fmla="*/ 8910440 w 9009483"/>
              <a:gd name="connsiteY199" fmla="*/ 785285 h 3890200"/>
              <a:gd name="connsiteX200" fmla="*/ 8890058 w 9009483"/>
              <a:gd name="connsiteY200" fmla="*/ 828910 h 3890200"/>
              <a:gd name="connsiteX201" fmla="*/ 8877865 w 9009483"/>
              <a:gd name="connsiteY201" fmla="*/ 850341 h 3890200"/>
              <a:gd name="connsiteX202" fmla="*/ 8865292 w 9009483"/>
              <a:gd name="connsiteY202" fmla="*/ 871201 h 3890200"/>
              <a:gd name="connsiteX203" fmla="*/ 8851958 w 9009483"/>
              <a:gd name="connsiteY203" fmla="*/ 890251 h 3890200"/>
              <a:gd name="connsiteX204" fmla="*/ 8839003 w 9009483"/>
              <a:gd name="connsiteY204" fmla="*/ 907587 h 3890200"/>
              <a:gd name="connsiteX205" fmla="*/ 8815857 w 9009483"/>
              <a:gd name="connsiteY205" fmla="*/ 934828 h 3890200"/>
              <a:gd name="connsiteX206" fmla="*/ 8801475 w 9009483"/>
              <a:gd name="connsiteY206" fmla="*/ 950830 h 3890200"/>
              <a:gd name="connsiteX207" fmla="*/ 8817762 w 9009483"/>
              <a:gd name="connsiteY207" fmla="*/ 931780 h 3890200"/>
              <a:gd name="connsiteX208" fmla="*/ 8835954 w 9009483"/>
              <a:gd name="connsiteY208" fmla="*/ 910158 h 3890200"/>
              <a:gd name="connsiteX209" fmla="*/ 8873484 w 9009483"/>
              <a:gd name="connsiteY209" fmla="*/ 855580 h 3890200"/>
              <a:gd name="connsiteX210" fmla="*/ 8909394 w 9009483"/>
              <a:gd name="connsiteY210" fmla="*/ 786048 h 3890200"/>
              <a:gd name="connsiteX211" fmla="*/ 8924251 w 9009483"/>
              <a:gd name="connsiteY211" fmla="*/ 745376 h 3890200"/>
              <a:gd name="connsiteX212" fmla="*/ 8935966 w 9009483"/>
              <a:gd name="connsiteY212" fmla="*/ 701370 h 3890200"/>
              <a:gd name="connsiteX213" fmla="*/ 6031986 w 9009483"/>
              <a:gd name="connsiteY213" fmla="*/ 77864 h 3890200"/>
              <a:gd name="connsiteX214" fmla="*/ 6077896 w 9009483"/>
              <a:gd name="connsiteY214" fmla="*/ 78721 h 3890200"/>
              <a:gd name="connsiteX215" fmla="*/ 5732424 w 9009483"/>
              <a:gd name="connsiteY215" fmla="*/ 79292 h 3890200"/>
              <a:gd name="connsiteX216" fmla="*/ 6031986 w 9009483"/>
              <a:gd name="connsiteY216" fmla="*/ 77864 h 3890200"/>
              <a:gd name="connsiteX217" fmla="*/ 6561480 w 9009483"/>
              <a:gd name="connsiteY217" fmla="*/ 80245 h 3890200"/>
              <a:gd name="connsiteX218" fmla="*/ 6653587 w 9009483"/>
              <a:gd name="connsiteY218" fmla="*/ 81864 h 3890200"/>
              <a:gd name="connsiteX219" fmla="*/ 6469659 w 9009483"/>
              <a:gd name="connsiteY219" fmla="*/ 81864 h 3890200"/>
              <a:gd name="connsiteX220" fmla="*/ 6561480 w 9009483"/>
              <a:gd name="connsiteY220" fmla="*/ 80245 h 3890200"/>
              <a:gd name="connsiteX221" fmla="*/ 5751189 w 9009483"/>
              <a:gd name="connsiteY221" fmla="*/ 1105135 h 3890200"/>
              <a:gd name="connsiteX222" fmla="*/ 5704992 w 9009483"/>
              <a:gd name="connsiteY222" fmla="*/ 1103992 h 3890200"/>
              <a:gd name="connsiteX223" fmla="*/ 5820150 w 9009483"/>
              <a:gd name="connsiteY223" fmla="*/ 1103992 h 3890200"/>
              <a:gd name="connsiteX224" fmla="*/ 5751189 w 9009483"/>
              <a:gd name="connsiteY224" fmla="*/ 1105135 h 3890200"/>
              <a:gd name="connsiteX225" fmla="*/ 7989564 w 9009483"/>
              <a:gd name="connsiteY225" fmla="*/ 81959 h 3890200"/>
              <a:gd name="connsiteX226" fmla="*/ 8058525 w 9009483"/>
              <a:gd name="connsiteY226" fmla="*/ 83102 h 3890200"/>
              <a:gd name="connsiteX227" fmla="*/ 7943367 w 9009483"/>
              <a:gd name="connsiteY227" fmla="*/ 83674 h 3890200"/>
              <a:gd name="connsiteX228" fmla="*/ 7952892 w 9009483"/>
              <a:gd name="connsiteY228" fmla="*/ 83198 h 3890200"/>
              <a:gd name="connsiteX229" fmla="*/ 7972609 w 9009483"/>
              <a:gd name="connsiteY229" fmla="*/ 83198 h 3890200"/>
              <a:gd name="connsiteX230" fmla="*/ 7989469 w 9009483"/>
              <a:gd name="connsiteY230" fmla="*/ 81959 h 3890200"/>
              <a:gd name="connsiteX231" fmla="*/ 5801766 w 9009483"/>
              <a:gd name="connsiteY231" fmla="*/ 84436 h 3890200"/>
              <a:gd name="connsiteX232" fmla="*/ 5571452 w 9009483"/>
              <a:gd name="connsiteY232" fmla="*/ 85007 h 3890200"/>
              <a:gd name="connsiteX233" fmla="*/ 5801671 w 9009483"/>
              <a:gd name="connsiteY233" fmla="*/ 84436 h 3890200"/>
              <a:gd name="connsiteX234" fmla="*/ 7736007 w 9009483"/>
              <a:gd name="connsiteY234" fmla="*/ 82626 h 3890200"/>
              <a:gd name="connsiteX235" fmla="*/ 7874406 w 9009483"/>
              <a:gd name="connsiteY235" fmla="*/ 82626 h 3890200"/>
              <a:gd name="connsiteX236" fmla="*/ 7735912 w 9009483"/>
              <a:gd name="connsiteY236" fmla="*/ 82626 h 3890200"/>
              <a:gd name="connsiteX237" fmla="*/ 842956 w 9009483"/>
              <a:gd name="connsiteY237" fmla="*/ 1474610 h 3890200"/>
              <a:gd name="connsiteX238" fmla="*/ 864959 w 9009483"/>
              <a:gd name="connsiteY238" fmla="*/ 1420698 h 3890200"/>
              <a:gd name="connsiteX239" fmla="*/ 875246 w 9009483"/>
              <a:gd name="connsiteY239" fmla="*/ 1399457 h 3890200"/>
              <a:gd name="connsiteX240" fmla="*/ 887152 w 9009483"/>
              <a:gd name="connsiteY240" fmla="*/ 1379360 h 3890200"/>
              <a:gd name="connsiteX241" fmla="*/ 907250 w 9009483"/>
              <a:gd name="connsiteY241" fmla="*/ 1346784 h 3890200"/>
              <a:gd name="connsiteX242" fmla="*/ 922299 w 9009483"/>
              <a:gd name="connsiteY242" fmla="*/ 1328306 h 3890200"/>
              <a:gd name="connsiteX243" fmla="*/ 938872 w 9009483"/>
              <a:gd name="connsiteY243" fmla="*/ 1306398 h 3890200"/>
              <a:gd name="connsiteX244" fmla="*/ 960494 w 9009483"/>
              <a:gd name="connsiteY244" fmla="*/ 1282586 h 3890200"/>
              <a:gd name="connsiteX245" fmla="*/ 971543 w 9009483"/>
              <a:gd name="connsiteY245" fmla="*/ 1270394 h 3890200"/>
              <a:gd name="connsiteX246" fmla="*/ 983164 w 9009483"/>
              <a:gd name="connsiteY246" fmla="*/ 1259726 h 3890200"/>
              <a:gd name="connsiteX247" fmla="*/ 1003643 w 9009483"/>
              <a:gd name="connsiteY247" fmla="*/ 1241342 h 3890200"/>
              <a:gd name="connsiteX248" fmla="*/ 1013168 w 9009483"/>
              <a:gd name="connsiteY248" fmla="*/ 1232389 h 3890200"/>
              <a:gd name="connsiteX249" fmla="*/ 1030027 w 9009483"/>
              <a:gd name="connsiteY249" fmla="*/ 1218864 h 3890200"/>
              <a:gd name="connsiteX250" fmla="*/ 1057173 w 9009483"/>
              <a:gd name="connsiteY250" fmla="*/ 1198099 h 3890200"/>
              <a:gd name="connsiteX251" fmla="*/ 1100131 w 9009483"/>
              <a:gd name="connsiteY251" fmla="*/ 1171334 h 3890200"/>
              <a:gd name="connsiteX252" fmla="*/ 1089368 w 9009483"/>
              <a:gd name="connsiteY252" fmla="*/ 1178954 h 3890200"/>
              <a:gd name="connsiteX253" fmla="*/ 1073842 w 9009483"/>
              <a:gd name="connsiteY253" fmla="*/ 1188479 h 3890200"/>
              <a:gd name="connsiteX254" fmla="*/ 1040600 w 9009483"/>
              <a:gd name="connsiteY254" fmla="*/ 1210863 h 3890200"/>
              <a:gd name="connsiteX255" fmla="*/ 1068413 w 9009483"/>
              <a:gd name="connsiteY255" fmla="*/ 1192860 h 3890200"/>
              <a:gd name="connsiteX256" fmla="*/ 1090510 w 9009483"/>
              <a:gd name="connsiteY256" fmla="*/ 1179621 h 3890200"/>
              <a:gd name="connsiteX257" fmla="*/ 1103274 w 9009483"/>
              <a:gd name="connsiteY257" fmla="*/ 1172286 h 3890200"/>
              <a:gd name="connsiteX258" fmla="*/ 1117466 w 9009483"/>
              <a:gd name="connsiteY258" fmla="*/ 1165428 h 3890200"/>
              <a:gd name="connsiteX259" fmla="*/ 1148328 w 9009483"/>
              <a:gd name="connsiteY259" fmla="*/ 1150665 h 3890200"/>
              <a:gd name="connsiteX260" fmla="*/ 1182998 w 9009483"/>
              <a:gd name="connsiteY260" fmla="*/ 1137806 h 3890200"/>
              <a:gd name="connsiteX261" fmla="*/ 1201096 w 9009483"/>
              <a:gd name="connsiteY261" fmla="*/ 1131233 h 3890200"/>
              <a:gd name="connsiteX262" fmla="*/ 1220146 w 9009483"/>
              <a:gd name="connsiteY262" fmla="*/ 1126376 h 3890200"/>
              <a:gd name="connsiteX263" fmla="*/ 1258246 w 9009483"/>
              <a:gd name="connsiteY263" fmla="*/ 1116851 h 3890200"/>
              <a:gd name="connsiteX264" fmla="*/ 1218050 w 9009483"/>
              <a:gd name="connsiteY264" fmla="*/ 1126852 h 3890200"/>
              <a:gd name="connsiteX265" fmla="*/ 1199000 w 9009483"/>
              <a:gd name="connsiteY265" fmla="*/ 1132091 h 3890200"/>
              <a:gd name="connsiteX266" fmla="*/ 1180617 w 9009483"/>
              <a:gd name="connsiteY266" fmla="*/ 1138854 h 3890200"/>
              <a:gd name="connsiteX267" fmla="*/ 1145279 w 9009483"/>
              <a:gd name="connsiteY267" fmla="*/ 1152474 h 3890200"/>
              <a:gd name="connsiteX268" fmla="*/ 1112228 w 9009483"/>
              <a:gd name="connsiteY268" fmla="*/ 1168381 h 3890200"/>
              <a:gd name="connsiteX269" fmla="*/ 1081367 w 9009483"/>
              <a:gd name="connsiteY269" fmla="*/ 1185812 h 3890200"/>
              <a:gd name="connsiteX270" fmla="*/ 1052124 w 9009483"/>
              <a:gd name="connsiteY270" fmla="*/ 1204100 h 3890200"/>
              <a:gd name="connsiteX271" fmla="*/ 1024978 w 9009483"/>
              <a:gd name="connsiteY271" fmla="*/ 1224388 h 3890200"/>
              <a:gd name="connsiteX272" fmla="*/ 1011643 w 9009483"/>
              <a:gd name="connsiteY272" fmla="*/ 1234580 h 3890200"/>
              <a:gd name="connsiteX273" fmla="*/ 999261 w 9009483"/>
              <a:gd name="connsiteY273" fmla="*/ 1245819 h 3890200"/>
              <a:gd name="connsiteX274" fmla="*/ 842956 w 9009483"/>
              <a:gd name="connsiteY274" fmla="*/ 1474610 h 3890200"/>
              <a:gd name="connsiteX275" fmla="*/ 3678929 w 9009483"/>
              <a:gd name="connsiteY275" fmla="*/ 1105707 h 3890200"/>
              <a:gd name="connsiteX276" fmla="*/ 3932389 w 9009483"/>
              <a:gd name="connsiteY276" fmla="*/ 1105135 h 3890200"/>
              <a:gd name="connsiteX277" fmla="*/ 3678548 w 9009483"/>
              <a:gd name="connsiteY277" fmla="*/ 1105707 h 3890200"/>
              <a:gd name="connsiteX278" fmla="*/ 882103 w 9009483"/>
              <a:gd name="connsiteY278" fmla="*/ 1935429 h 3890200"/>
              <a:gd name="connsiteX279" fmla="*/ 950684 w 9009483"/>
              <a:gd name="connsiteY279" fmla="*/ 2032965 h 3890200"/>
              <a:gd name="connsiteX280" fmla="*/ 936206 w 9009483"/>
              <a:gd name="connsiteY280" fmla="*/ 2017154 h 3890200"/>
              <a:gd name="connsiteX281" fmla="*/ 922871 w 9009483"/>
              <a:gd name="connsiteY281" fmla="*/ 1999437 h 3890200"/>
              <a:gd name="connsiteX282" fmla="*/ 910012 w 9009483"/>
              <a:gd name="connsiteY282" fmla="*/ 1982102 h 3890200"/>
              <a:gd name="connsiteX283" fmla="*/ 904011 w 9009483"/>
              <a:gd name="connsiteY283" fmla="*/ 1973910 h 3890200"/>
              <a:gd name="connsiteX284" fmla="*/ 899058 w 9009483"/>
              <a:gd name="connsiteY284" fmla="*/ 1965719 h 3890200"/>
              <a:gd name="connsiteX285" fmla="*/ 881722 w 9009483"/>
              <a:gd name="connsiteY285" fmla="*/ 1935429 h 3890200"/>
              <a:gd name="connsiteX286" fmla="*/ 869531 w 9009483"/>
              <a:gd name="connsiteY286" fmla="*/ 1915046 h 3890200"/>
              <a:gd name="connsiteX287" fmla="*/ 857625 w 9009483"/>
              <a:gd name="connsiteY287" fmla="*/ 1889900 h 3890200"/>
              <a:gd name="connsiteX288" fmla="*/ 851909 w 9009483"/>
              <a:gd name="connsiteY288" fmla="*/ 1877327 h 3890200"/>
              <a:gd name="connsiteX289" fmla="*/ 847242 w 9009483"/>
              <a:gd name="connsiteY289" fmla="*/ 1864278 h 3890200"/>
              <a:gd name="connsiteX290" fmla="*/ 829430 w 9009483"/>
              <a:gd name="connsiteY290" fmla="*/ 1809223 h 3890200"/>
              <a:gd name="connsiteX291" fmla="*/ 821620 w 9009483"/>
              <a:gd name="connsiteY291" fmla="*/ 1778267 h 3890200"/>
              <a:gd name="connsiteX292" fmla="*/ 816000 w 9009483"/>
              <a:gd name="connsiteY292" fmla="*/ 1743786 h 3890200"/>
              <a:gd name="connsiteX293" fmla="*/ 809523 w 9009483"/>
              <a:gd name="connsiteY293" fmla="*/ 1661681 h 3890200"/>
              <a:gd name="connsiteX294" fmla="*/ 809523 w 9009483"/>
              <a:gd name="connsiteY294" fmla="*/ 1666253 h 3890200"/>
              <a:gd name="connsiteX295" fmla="*/ 810952 w 9009483"/>
              <a:gd name="connsiteY295" fmla="*/ 1694828 h 3890200"/>
              <a:gd name="connsiteX296" fmla="*/ 812095 w 9009483"/>
              <a:gd name="connsiteY296" fmla="*/ 1715402 h 3890200"/>
              <a:gd name="connsiteX297" fmla="*/ 815238 w 9009483"/>
              <a:gd name="connsiteY297" fmla="*/ 1738833 h 3890200"/>
              <a:gd name="connsiteX298" fmla="*/ 824763 w 9009483"/>
              <a:gd name="connsiteY298" fmla="*/ 1790268 h 3890200"/>
              <a:gd name="connsiteX299" fmla="*/ 854671 w 9009483"/>
              <a:gd name="connsiteY299" fmla="*/ 1882947 h 3890200"/>
              <a:gd name="connsiteX300" fmla="*/ 869150 w 9009483"/>
              <a:gd name="connsiteY300" fmla="*/ 1915046 h 3890200"/>
              <a:gd name="connsiteX301" fmla="*/ 2274278 w 9009483"/>
              <a:gd name="connsiteY301" fmla="*/ 1105897 h 3890200"/>
              <a:gd name="connsiteX302" fmla="*/ 2182266 w 9009483"/>
              <a:gd name="connsiteY302" fmla="*/ 1105897 h 3890200"/>
              <a:gd name="connsiteX303" fmla="*/ 2159121 w 9009483"/>
              <a:gd name="connsiteY303" fmla="*/ 1104849 h 3890200"/>
              <a:gd name="connsiteX304" fmla="*/ 2274278 w 9009483"/>
              <a:gd name="connsiteY304" fmla="*/ 1104849 h 3890200"/>
              <a:gd name="connsiteX305" fmla="*/ 7920603 w 9009483"/>
              <a:gd name="connsiteY305" fmla="*/ 86722 h 3890200"/>
              <a:gd name="connsiteX306" fmla="*/ 7966607 w 9009483"/>
              <a:gd name="connsiteY306" fmla="*/ 88722 h 3890200"/>
              <a:gd name="connsiteX307" fmla="*/ 7920031 w 9009483"/>
              <a:gd name="connsiteY307" fmla="*/ 86913 h 3890200"/>
              <a:gd name="connsiteX308" fmla="*/ 1002595 w 9009483"/>
              <a:gd name="connsiteY308" fmla="*/ 1240009 h 3890200"/>
              <a:gd name="connsiteX309" fmla="*/ 908965 w 9009483"/>
              <a:gd name="connsiteY309" fmla="*/ 1342022 h 3890200"/>
              <a:gd name="connsiteX310" fmla="*/ 902678 w 9009483"/>
              <a:gd name="connsiteY310" fmla="*/ 1350499 h 3890200"/>
              <a:gd name="connsiteX311" fmla="*/ 897248 w 9009483"/>
              <a:gd name="connsiteY311" fmla="*/ 1359262 h 3890200"/>
              <a:gd name="connsiteX312" fmla="*/ 886866 w 9009483"/>
              <a:gd name="connsiteY312" fmla="*/ 1376121 h 3890200"/>
              <a:gd name="connsiteX313" fmla="*/ 870197 w 9009483"/>
              <a:gd name="connsiteY313" fmla="*/ 1404696 h 3890200"/>
              <a:gd name="connsiteX314" fmla="*/ 857720 w 9009483"/>
              <a:gd name="connsiteY314" fmla="*/ 1428318 h 3890200"/>
              <a:gd name="connsiteX315" fmla="*/ 868673 w 9009483"/>
              <a:gd name="connsiteY315" fmla="*/ 1405649 h 3890200"/>
              <a:gd name="connsiteX316" fmla="*/ 874007 w 9009483"/>
              <a:gd name="connsiteY316" fmla="*/ 1394695 h 3890200"/>
              <a:gd name="connsiteX317" fmla="*/ 880199 w 9009483"/>
              <a:gd name="connsiteY317" fmla="*/ 1384503 h 3890200"/>
              <a:gd name="connsiteX318" fmla="*/ 903916 w 9009483"/>
              <a:gd name="connsiteY318" fmla="*/ 1346403 h 3890200"/>
              <a:gd name="connsiteX319" fmla="*/ 928681 w 9009483"/>
              <a:gd name="connsiteY319" fmla="*/ 1313542 h 3890200"/>
              <a:gd name="connsiteX320" fmla="*/ 934586 w 9009483"/>
              <a:gd name="connsiteY320" fmla="*/ 1305827 h 3890200"/>
              <a:gd name="connsiteX321" fmla="*/ 940968 w 9009483"/>
              <a:gd name="connsiteY321" fmla="*/ 1298874 h 3890200"/>
              <a:gd name="connsiteX322" fmla="*/ 953255 w 9009483"/>
              <a:gd name="connsiteY322" fmla="*/ 1285348 h 3890200"/>
              <a:gd name="connsiteX323" fmla="*/ 964972 w 9009483"/>
              <a:gd name="connsiteY323" fmla="*/ 1272680 h 3890200"/>
              <a:gd name="connsiteX324" fmla="*/ 970591 w 9009483"/>
              <a:gd name="connsiteY324" fmla="*/ 1266584 h 3890200"/>
              <a:gd name="connsiteX325" fmla="*/ 976592 w 9009483"/>
              <a:gd name="connsiteY325" fmla="*/ 1261155 h 3890200"/>
              <a:gd name="connsiteX326" fmla="*/ 999166 w 9009483"/>
              <a:gd name="connsiteY326" fmla="*/ 1240866 h 3890200"/>
              <a:gd name="connsiteX327" fmla="*/ 1009643 w 9009483"/>
              <a:gd name="connsiteY327" fmla="*/ 1231341 h 3890200"/>
              <a:gd name="connsiteX328" fmla="*/ 1020121 w 9009483"/>
              <a:gd name="connsiteY328" fmla="*/ 1223435 h 3890200"/>
              <a:gd name="connsiteX329" fmla="*/ 1039171 w 9009483"/>
              <a:gd name="connsiteY329" fmla="*/ 1209339 h 3890200"/>
              <a:gd name="connsiteX330" fmla="*/ 1008977 w 9009483"/>
              <a:gd name="connsiteY330" fmla="*/ 1232580 h 3890200"/>
              <a:gd name="connsiteX331" fmla="*/ 1002214 w 9009483"/>
              <a:gd name="connsiteY331" fmla="*/ 1240199 h 3890200"/>
              <a:gd name="connsiteX332" fmla="*/ 2204079 w 9009483"/>
              <a:gd name="connsiteY332" fmla="*/ 2221084 h 3890200"/>
              <a:gd name="connsiteX333" fmla="*/ 2272849 w 9009483"/>
              <a:gd name="connsiteY333" fmla="*/ 2221084 h 3890200"/>
              <a:gd name="connsiteX334" fmla="*/ 2088922 w 9009483"/>
              <a:gd name="connsiteY334" fmla="*/ 2221656 h 3890200"/>
              <a:gd name="connsiteX335" fmla="*/ 2249989 w 9009483"/>
              <a:gd name="connsiteY335" fmla="*/ 2221656 h 3890200"/>
              <a:gd name="connsiteX336" fmla="*/ 2204079 w 9009483"/>
              <a:gd name="connsiteY336" fmla="*/ 2221656 h 3890200"/>
              <a:gd name="connsiteX337" fmla="*/ 8311984 w 9009483"/>
              <a:gd name="connsiteY337" fmla="*/ 86913 h 3890200"/>
              <a:gd name="connsiteX338" fmla="*/ 8416759 w 9009483"/>
              <a:gd name="connsiteY338" fmla="*/ 86913 h 3890200"/>
              <a:gd name="connsiteX339" fmla="*/ 8461337 w 9009483"/>
              <a:gd name="connsiteY339" fmla="*/ 88627 h 3890200"/>
              <a:gd name="connsiteX340" fmla="*/ 8470862 w 9009483"/>
              <a:gd name="connsiteY340" fmla="*/ 90151 h 3890200"/>
              <a:gd name="connsiteX341" fmla="*/ 8449431 w 9009483"/>
              <a:gd name="connsiteY341" fmla="*/ 88913 h 3890200"/>
              <a:gd name="connsiteX342" fmla="*/ 8424951 w 9009483"/>
              <a:gd name="connsiteY342" fmla="*/ 87960 h 3890200"/>
              <a:gd name="connsiteX343" fmla="*/ 8373231 w 9009483"/>
              <a:gd name="connsiteY343" fmla="*/ 87960 h 3890200"/>
              <a:gd name="connsiteX344" fmla="*/ 8311605 w 9009483"/>
              <a:gd name="connsiteY344" fmla="*/ 87198 h 3890200"/>
              <a:gd name="connsiteX345" fmla="*/ 826764 w 9009483"/>
              <a:gd name="connsiteY345" fmla="*/ 1519568 h 3890200"/>
              <a:gd name="connsiteX346" fmla="*/ 810380 w 9009483"/>
              <a:gd name="connsiteY346" fmla="*/ 1602340 h 3890200"/>
              <a:gd name="connsiteX347" fmla="*/ 809428 w 9009483"/>
              <a:gd name="connsiteY347" fmla="*/ 1603769 h 3890200"/>
              <a:gd name="connsiteX348" fmla="*/ 812381 w 9009483"/>
              <a:gd name="connsiteY348" fmla="*/ 1582528 h 3890200"/>
              <a:gd name="connsiteX349" fmla="*/ 815047 w 9009483"/>
              <a:gd name="connsiteY349" fmla="*/ 1565002 h 3890200"/>
              <a:gd name="connsiteX350" fmla="*/ 819334 w 9009483"/>
              <a:gd name="connsiteY350" fmla="*/ 1542428 h 3890200"/>
              <a:gd name="connsiteX351" fmla="*/ 817524 w 9009483"/>
              <a:gd name="connsiteY351" fmla="*/ 1555096 h 3890200"/>
              <a:gd name="connsiteX352" fmla="*/ 818571 w 9009483"/>
              <a:gd name="connsiteY352" fmla="*/ 1550524 h 3890200"/>
              <a:gd name="connsiteX353" fmla="*/ 826764 w 9009483"/>
              <a:gd name="connsiteY353" fmla="*/ 1519568 h 3890200"/>
              <a:gd name="connsiteX354" fmla="*/ 6833228 w 9009483"/>
              <a:gd name="connsiteY354" fmla="*/ 1097229 h 3890200"/>
              <a:gd name="connsiteX355" fmla="*/ 6488043 w 9009483"/>
              <a:gd name="connsiteY355" fmla="*/ 1097991 h 3890200"/>
              <a:gd name="connsiteX356" fmla="*/ 6580149 w 9009483"/>
              <a:gd name="connsiteY356" fmla="*/ 1096182 h 3890200"/>
              <a:gd name="connsiteX357" fmla="*/ 6833228 w 9009483"/>
              <a:gd name="connsiteY357" fmla="*/ 1097229 h 3890200"/>
              <a:gd name="connsiteX358" fmla="*/ 1018596 w 9009483"/>
              <a:gd name="connsiteY358" fmla="*/ 2099831 h 3890200"/>
              <a:gd name="connsiteX359" fmla="*/ 1056696 w 9009483"/>
              <a:gd name="connsiteY359" fmla="*/ 2127930 h 3890200"/>
              <a:gd name="connsiteX360" fmla="*/ 1058221 w 9009483"/>
              <a:gd name="connsiteY360" fmla="*/ 2129739 h 3890200"/>
              <a:gd name="connsiteX361" fmla="*/ 1029646 w 9009483"/>
              <a:gd name="connsiteY361" fmla="*/ 2110689 h 3890200"/>
              <a:gd name="connsiteX362" fmla="*/ 1006976 w 9009483"/>
              <a:gd name="connsiteY362" fmla="*/ 2093544 h 3890200"/>
              <a:gd name="connsiteX363" fmla="*/ 981450 w 9009483"/>
              <a:gd name="connsiteY363" fmla="*/ 2070208 h 3890200"/>
              <a:gd name="connsiteX364" fmla="*/ 1018596 w 9009483"/>
              <a:gd name="connsiteY364" fmla="*/ 2099831 h 3890200"/>
              <a:gd name="connsiteX365" fmla="*/ 2480018 w 9009483"/>
              <a:gd name="connsiteY365" fmla="*/ 2224227 h 3890200"/>
              <a:gd name="connsiteX366" fmla="*/ 2341714 w 9009483"/>
              <a:gd name="connsiteY366" fmla="*/ 2224227 h 3890200"/>
              <a:gd name="connsiteX367" fmla="*/ 2346572 w 9009483"/>
              <a:gd name="connsiteY367" fmla="*/ 2224227 h 3890200"/>
              <a:gd name="connsiteX368" fmla="*/ 2359335 w 9009483"/>
              <a:gd name="connsiteY368" fmla="*/ 2224227 h 3890200"/>
              <a:gd name="connsiteX369" fmla="*/ 2400007 w 9009483"/>
              <a:gd name="connsiteY369" fmla="*/ 2224227 h 3890200"/>
              <a:gd name="connsiteX370" fmla="*/ 8487340 w 9009483"/>
              <a:gd name="connsiteY370" fmla="*/ 1086942 h 3890200"/>
              <a:gd name="connsiteX371" fmla="*/ 8520487 w 9009483"/>
              <a:gd name="connsiteY371" fmla="*/ 1081894 h 3890200"/>
              <a:gd name="connsiteX372" fmla="*/ 8536775 w 9009483"/>
              <a:gd name="connsiteY372" fmla="*/ 1079227 h 3890200"/>
              <a:gd name="connsiteX373" fmla="*/ 8552585 w 9009483"/>
              <a:gd name="connsiteY373" fmla="*/ 1075036 h 3890200"/>
              <a:gd name="connsiteX374" fmla="*/ 8583162 w 9009483"/>
              <a:gd name="connsiteY374" fmla="*/ 1067130 h 3890200"/>
              <a:gd name="connsiteX375" fmla="*/ 8610975 w 9009483"/>
              <a:gd name="connsiteY375" fmla="*/ 1056748 h 3890200"/>
              <a:gd name="connsiteX376" fmla="*/ 8657646 w 9009483"/>
              <a:gd name="connsiteY376" fmla="*/ 1036079 h 3890200"/>
              <a:gd name="connsiteX377" fmla="*/ 8675650 w 9009483"/>
              <a:gd name="connsiteY377" fmla="*/ 1026554 h 3890200"/>
              <a:gd name="connsiteX378" fmla="*/ 8689079 w 9009483"/>
              <a:gd name="connsiteY378" fmla="*/ 1018457 h 3890200"/>
              <a:gd name="connsiteX379" fmla="*/ 8681840 w 9009483"/>
              <a:gd name="connsiteY379" fmla="*/ 1023315 h 3890200"/>
              <a:gd name="connsiteX380" fmla="*/ 8672792 w 9009483"/>
              <a:gd name="connsiteY380" fmla="*/ 1029030 h 3890200"/>
              <a:gd name="connsiteX381" fmla="*/ 8660314 w 9009483"/>
              <a:gd name="connsiteY381" fmla="*/ 1035222 h 3890200"/>
              <a:gd name="connsiteX382" fmla="*/ 8628785 w 9009483"/>
              <a:gd name="connsiteY382" fmla="*/ 1050652 h 3890200"/>
              <a:gd name="connsiteX383" fmla="*/ 8590685 w 9009483"/>
              <a:gd name="connsiteY383" fmla="*/ 1064654 h 3890200"/>
              <a:gd name="connsiteX384" fmla="*/ 8487340 w 9009483"/>
              <a:gd name="connsiteY384" fmla="*/ 1086942 h 3890200"/>
              <a:gd name="connsiteX385" fmla="*/ 8099769 w 9009483"/>
              <a:gd name="connsiteY385" fmla="*/ 1090276 h 3890200"/>
              <a:gd name="connsiteX386" fmla="*/ 8399329 w 9009483"/>
              <a:gd name="connsiteY386" fmla="*/ 1090276 h 3890200"/>
              <a:gd name="connsiteX387" fmla="*/ 8099769 w 9009483"/>
              <a:gd name="connsiteY387" fmla="*/ 1090276 h 3890200"/>
              <a:gd name="connsiteX388" fmla="*/ 7915555 w 9009483"/>
              <a:gd name="connsiteY388" fmla="*/ 1091038 h 3890200"/>
              <a:gd name="connsiteX389" fmla="*/ 8076908 w 9009483"/>
              <a:gd name="connsiteY389" fmla="*/ 1090371 h 3890200"/>
              <a:gd name="connsiteX390" fmla="*/ 7915555 w 9009483"/>
              <a:gd name="connsiteY390" fmla="*/ 1091038 h 3890200"/>
              <a:gd name="connsiteX391" fmla="*/ 7570273 w 9009483"/>
              <a:gd name="connsiteY391" fmla="*/ 1092276 h 3890200"/>
              <a:gd name="connsiteX392" fmla="*/ 7846498 w 9009483"/>
              <a:gd name="connsiteY392" fmla="*/ 1090181 h 3890200"/>
              <a:gd name="connsiteX393" fmla="*/ 7570273 w 9009483"/>
              <a:gd name="connsiteY393" fmla="*/ 1092276 h 3890200"/>
              <a:gd name="connsiteX394" fmla="*/ 930585 w 9009483"/>
              <a:gd name="connsiteY394" fmla="*/ 2018487 h 3890200"/>
              <a:gd name="connsiteX395" fmla="*/ 846385 w 9009483"/>
              <a:gd name="connsiteY395" fmla="*/ 1879994 h 3890200"/>
              <a:gd name="connsiteX396" fmla="*/ 805617 w 9009483"/>
              <a:gd name="connsiteY396" fmla="*/ 1709973 h 3890200"/>
              <a:gd name="connsiteX397" fmla="*/ 809904 w 9009483"/>
              <a:gd name="connsiteY397" fmla="*/ 1743120 h 3890200"/>
              <a:gd name="connsiteX398" fmla="*/ 815810 w 9009483"/>
              <a:gd name="connsiteY398" fmla="*/ 1778553 h 3890200"/>
              <a:gd name="connsiteX399" fmla="*/ 838193 w 9009483"/>
              <a:gd name="connsiteY399" fmla="*/ 1854753 h 3890200"/>
              <a:gd name="connsiteX400" fmla="*/ 930585 w 9009483"/>
              <a:gd name="connsiteY400" fmla="*/ 2018487 h 3890200"/>
              <a:gd name="connsiteX401" fmla="*/ 865816 w 9009483"/>
              <a:gd name="connsiteY401" fmla="*/ 1406125 h 3890200"/>
              <a:gd name="connsiteX402" fmla="*/ 873531 w 9009483"/>
              <a:gd name="connsiteY402" fmla="*/ 1390314 h 3890200"/>
              <a:gd name="connsiteX403" fmla="*/ 895820 w 9009483"/>
              <a:gd name="connsiteY403" fmla="*/ 1353547 h 3890200"/>
              <a:gd name="connsiteX404" fmla="*/ 903630 w 9009483"/>
              <a:gd name="connsiteY404" fmla="*/ 1342117 h 3890200"/>
              <a:gd name="connsiteX405" fmla="*/ 912489 w 9009483"/>
              <a:gd name="connsiteY405" fmla="*/ 1330211 h 3890200"/>
              <a:gd name="connsiteX406" fmla="*/ 931539 w 9009483"/>
              <a:gd name="connsiteY406" fmla="*/ 1304398 h 3890200"/>
              <a:gd name="connsiteX407" fmla="*/ 954970 w 9009483"/>
              <a:gd name="connsiteY407" fmla="*/ 1278585 h 3890200"/>
              <a:gd name="connsiteX408" fmla="*/ 967162 w 9009483"/>
              <a:gd name="connsiteY408" fmla="*/ 1265155 h 3890200"/>
              <a:gd name="connsiteX409" fmla="*/ 980782 w 9009483"/>
              <a:gd name="connsiteY409" fmla="*/ 1252677 h 3890200"/>
              <a:gd name="connsiteX410" fmla="*/ 979544 w 9009483"/>
              <a:gd name="connsiteY410" fmla="*/ 1254011 h 3890200"/>
              <a:gd name="connsiteX411" fmla="*/ 975640 w 9009483"/>
              <a:gd name="connsiteY411" fmla="*/ 1257725 h 3890200"/>
              <a:gd name="connsiteX412" fmla="*/ 961828 w 9009483"/>
              <a:gd name="connsiteY412" fmla="*/ 1271632 h 3890200"/>
              <a:gd name="connsiteX413" fmla="*/ 942778 w 9009483"/>
              <a:gd name="connsiteY413" fmla="*/ 1292682 h 3890200"/>
              <a:gd name="connsiteX414" fmla="*/ 931919 w 9009483"/>
              <a:gd name="connsiteY414" fmla="*/ 1304779 h 3890200"/>
              <a:gd name="connsiteX415" fmla="*/ 921728 w 9009483"/>
              <a:gd name="connsiteY415" fmla="*/ 1318305 h 3890200"/>
              <a:gd name="connsiteX416" fmla="*/ 901344 w 9009483"/>
              <a:gd name="connsiteY416" fmla="*/ 1345641 h 3890200"/>
              <a:gd name="connsiteX417" fmla="*/ 884771 w 9009483"/>
              <a:gd name="connsiteY417" fmla="*/ 1372216 h 3890200"/>
              <a:gd name="connsiteX418" fmla="*/ 871912 w 9009483"/>
              <a:gd name="connsiteY418" fmla="*/ 1393362 h 3890200"/>
              <a:gd name="connsiteX419" fmla="*/ 865816 w 9009483"/>
              <a:gd name="connsiteY419" fmla="*/ 1406125 h 3890200"/>
              <a:gd name="connsiteX420" fmla="*/ 2802153 w 9009483"/>
              <a:gd name="connsiteY420" fmla="*/ 2228418 h 3890200"/>
              <a:gd name="connsiteX421" fmla="*/ 2387910 w 9009483"/>
              <a:gd name="connsiteY421" fmla="*/ 2227085 h 3890200"/>
              <a:gd name="connsiteX422" fmla="*/ 2802153 w 9009483"/>
              <a:gd name="connsiteY422" fmla="*/ 2228418 h 3890200"/>
              <a:gd name="connsiteX423" fmla="*/ 6348692 w 9009483"/>
              <a:gd name="connsiteY423" fmla="*/ 2248421 h 3890200"/>
              <a:gd name="connsiteX424" fmla="*/ 6417653 w 9009483"/>
              <a:gd name="connsiteY424" fmla="*/ 2251659 h 3890200"/>
              <a:gd name="connsiteX425" fmla="*/ 6210389 w 9009483"/>
              <a:gd name="connsiteY425" fmla="*/ 2248992 h 3890200"/>
              <a:gd name="connsiteX426" fmla="*/ 6348406 w 9009483"/>
              <a:gd name="connsiteY426" fmla="*/ 2248421 h 3890200"/>
              <a:gd name="connsiteX427" fmla="*/ 4068788 w 9009483"/>
              <a:gd name="connsiteY427" fmla="*/ 2236038 h 3890200"/>
              <a:gd name="connsiteX428" fmla="*/ 4045737 w 9009483"/>
              <a:gd name="connsiteY428" fmla="*/ 2236896 h 3890200"/>
              <a:gd name="connsiteX429" fmla="*/ 3907434 w 9009483"/>
              <a:gd name="connsiteY429" fmla="*/ 2236896 h 3890200"/>
              <a:gd name="connsiteX430" fmla="*/ 4068788 w 9009483"/>
              <a:gd name="connsiteY430" fmla="*/ 2236038 h 3890200"/>
              <a:gd name="connsiteX431" fmla="*/ 4137844 w 9009483"/>
              <a:gd name="connsiteY431" fmla="*/ 2237753 h 3890200"/>
              <a:gd name="connsiteX432" fmla="*/ 4276052 w 9009483"/>
              <a:gd name="connsiteY432" fmla="*/ 2241182 h 3890200"/>
              <a:gd name="connsiteX433" fmla="*/ 4644383 w 9009483"/>
              <a:gd name="connsiteY433" fmla="*/ 2244135 h 3890200"/>
              <a:gd name="connsiteX434" fmla="*/ 4460265 w 9009483"/>
              <a:gd name="connsiteY434" fmla="*/ 2243087 h 3890200"/>
              <a:gd name="connsiteX435" fmla="*/ 4575422 w 9009483"/>
              <a:gd name="connsiteY435" fmla="*/ 2244992 h 3890200"/>
              <a:gd name="connsiteX436" fmla="*/ 3999827 w 9009483"/>
              <a:gd name="connsiteY436" fmla="*/ 2240134 h 3890200"/>
              <a:gd name="connsiteX437" fmla="*/ 4091838 w 9009483"/>
              <a:gd name="connsiteY437" fmla="*/ 2240134 h 3890200"/>
              <a:gd name="connsiteX438" fmla="*/ 3493192 w 9009483"/>
              <a:gd name="connsiteY438" fmla="*/ 2238039 h 3890200"/>
              <a:gd name="connsiteX439" fmla="*/ 4229855 w 9009483"/>
              <a:gd name="connsiteY439" fmla="*/ 2239372 h 3890200"/>
              <a:gd name="connsiteX440" fmla="*/ 4137844 w 9009483"/>
              <a:gd name="connsiteY440" fmla="*/ 2237753 h 3890200"/>
              <a:gd name="connsiteX441" fmla="*/ 1403502 w 9009483"/>
              <a:gd name="connsiteY441" fmla="*/ 12046 h 3890200"/>
              <a:gd name="connsiteX442" fmla="*/ 1173188 w 9009483"/>
              <a:gd name="connsiteY442" fmla="*/ 14808 h 3890200"/>
              <a:gd name="connsiteX443" fmla="*/ -1340 w 9009483"/>
              <a:gd name="connsiteY443" fmla="*/ 20047 h 3890200"/>
              <a:gd name="connsiteX444" fmla="*/ 113817 w 9009483"/>
              <a:gd name="connsiteY444" fmla="*/ 16904 h 3890200"/>
              <a:gd name="connsiteX445" fmla="*/ 84289 w 9009483"/>
              <a:gd name="connsiteY445" fmla="*/ 17666 h 3890200"/>
              <a:gd name="connsiteX446" fmla="*/ 44665 w 9009483"/>
              <a:gd name="connsiteY446" fmla="*/ 18809 h 3890200"/>
              <a:gd name="connsiteX447" fmla="*/ 44665 w 9009483"/>
              <a:gd name="connsiteY447" fmla="*/ 18809 h 3890200"/>
              <a:gd name="connsiteX448" fmla="*/ -1340 w 9009483"/>
              <a:gd name="connsiteY448" fmla="*/ 20047 h 3890200"/>
              <a:gd name="connsiteX449" fmla="*/ 298031 w 9009483"/>
              <a:gd name="connsiteY449" fmla="*/ 18047 h 3890200"/>
              <a:gd name="connsiteX450" fmla="*/ 551396 w 9009483"/>
              <a:gd name="connsiteY450" fmla="*/ 19856 h 3890200"/>
              <a:gd name="connsiteX451" fmla="*/ 298031 w 9009483"/>
              <a:gd name="connsiteY451" fmla="*/ 18047 h 3890200"/>
              <a:gd name="connsiteX452" fmla="*/ 1265009 w 9009483"/>
              <a:gd name="connsiteY452" fmla="*/ 14999 h 3890200"/>
              <a:gd name="connsiteX453" fmla="*/ 1656771 w 9009483"/>
              <a:gd name="connsiteY453" fmla="*/ 12237 h 3890200"/>
              <a:gd name="connsiteX454" fmla="*/ 1633626 w 9009483"/>
              <a:gd name="connsiteY454" fmla="*/ 14141 h 3890200"/>
              <a:gd name="connsiteX455" fmla="*/ 1933282 w 9009483"/>
              <a:gd name="connsiteY455" fmla="*/ 11474 h 3890200"/>
              <a:gd name="connsiteX456" fmla="*/ 1840890 w 9009483"/>
              <a:gd name="connsiteY456" fmla="*/ 12427 h 3890200"/>
              <a:gd name="connsiteX457" fmla="*/ 2002243 w 9009483"/>
              <a:gd name="connsiteY457" fmla="*/ 11760 h 3890200"/>
              <a:gd name="connsiteX458" fmla="*/ 1909947 w 9009483"/>
              <a:gd name="connsiteY458" fmla="*/ 14904 h 3890200"/>
              <a:gd name="connsiteX459" fmla="*/ 2209412 w 9009483"/>
              <a:gd name="connsiteY459" fmla="*/ 14046 h 3890200"/>
              <a:gd name="connsiteX460" fmla="*/ 2278278 w 9009483"/>
              <a:gd name="connsiteY460" fmla="*/ 11760 h 3890200"/>
              <a:gd name="connsiteX461" fmla="*/ 2209412 w 9009483"/>
              <a:gd name="connsiteY461" fmla="*/ 10713 h 3890200"/>
              <a:gd name="connsiteX462" fmla="*/ 2002243 w 9009483"/>
              <a:gd name="connsiteY462" fmla="*/ 13094 h 3890200"/>
              <a:gd name="connsiteX463" fmla="*/ 2048154 w 9009483"/>
              <a:gd name="connsiteY463" fmla="*/ 12332 h 3890200"/>
              <a:gd name="connsiteX464" fmla="*/ 2048154 w 9009483"/>
              <a:gd name="connsiteY464" fmla="*/ 12332 h 3890200"/>
              <a:gd name="connsiteX465" fmla="*/ 2785104 w 9009483"/>
              <a:gd name="connsiteY465" fmla="*/ 7188 h 3890200"/>
              <a:gd name="connsiteX466" fmla="*/ 2600700 w 9009483"/>
              <a:gd name="connsiteY466" fmla="*/ 7188 h 3890200"/>
              <a:gd name="connsiteX467" fmla="*/ 2992177 w 9009483"/>
              <a:gd name="connsiteY467" fmla="*/ 4997 h 3890200"/>
              <a:gd name="connsiteX468" fmla="*/ 2876829 w 9009483"/>
              <a:gd name="connsiteY468" fmla="*/ 6617 h 3890200"/>
              <a:gd name="connsiteX469" fmla="*/ 3222682 w 9009483"/>
              <a:gd name="connsiteY469" fmla="*/ 5855 h 3890200"/>
              <a:gd name="connsiteX470" fmla="*/ 3038278 w 9009483"/>
              <a:gd name="connsiteY470" fmla="*/ 4235 h 3890200"/>
              <a:gd name="connsiteX471" fmla="*/ 3360699 w 9009483"/>
              <a:gd name="connsiteY471" fmla="*/ 1664 h 3890200"/>
              <a:gd name="connsiteX472" fmla="*/ 3521862 w 9009483"/>
              <a:gd name="connsiteY472" fmla="*/ 1664 h 3890200"/>
              <a:gd name="connsiteX473" fmla="*/ 3430041 w 9009483"/>
              <a:gd name="connsiteY473" fmla="*/ 2997 h 3890200"/>
              <a:gd name="connsiteX474" fmla="*/ 3729031 w 9009483"/>
              <a:gd name="connsiteY474" fmla="*/ 425 h 3890200"/>
              <a:gd name="connsiteX475" fmla="*/ 4350823 w 9009483"/>
              <a:gd name="connsiteY475" fmla="*/ 2426 h 3890200"/>
              <a:gd name="connsiteX476" fmla="*/ 6739408 w 9009483"/>
              <a:gd name="connsiteY476" fmla="*/ 7664 h 3890200"/>
              <a:gd name="connsiteX477" fmla="*/ 7985753 w 9009483"/>
              <a:gd name="connsiteY477" fmla="*/ 10331 h 3890200"/>
              <a:gd name="connsiteX478" fmla="*/ 8289697 w 9009483"/>
              <a:gd name="connsiteY478" fmla="*/ 10998 h 3890200"/>
              <a:gd name="connsiteX479" fmla="*/ 8440097 w 9009483"/>
              <a:gd name="connsiteY479" fmla="*/ 11665 h 3890200"/>
              <a:gd name="connsiteX480" fmla="*/ 8519915 w 9009483"/>
              <a:gd name="connsiteY480" fmla="*/ 18523 h 3890200"/>
              <a:gd name="connsiteX481" fmla="*/ 8539728 w 9009483"/>
              <a:gd name="connsiteY481" fmla="*/ 21666 h 3890200"/>
              <a:gd name="connsiteX482" fmla="*/ 8559350 w 9009483"/>
              <a:gd name="connsiteY482" fmla="*/ 25572 h 3890200"/>
              <a:gd name="connsiteX483" fmla="*/ 8597924 w 9009483"/>
              <a:gd name="connsiteY483" fmla="*/ 35573 h 3890200"/>
              <a:gd name="connsiteX484" fmla="*/ 8616974 w 9009483"/>
              <a:gd name="connsiteY484" fmla="*/ 41669 h 3890200"/>
              <a:gd name="connsiteX485" fmla="*/ 8636024 w 9009483"/>
              <a:gd name="connsiteY485" fmla="*/ 48527 h 3890200"/>
              <a:gd name="connsiteX486" fmla="*/ 8672696 w 9009483"/>
              <a:gd name="connsiteY486" fmla="*/ 63481 h 3890200"/>
              <a:gd name="connsiteX487" fmla="*/ 8708225 w 9009483"/>
              <a:gd name="connsiteY487" fmla="*/ 80816 h 3890200"/>
              <a:gd name="connsiteX488" fmla="*/ 8741943 w 9009483"/>
              <a:gd name="connsiteY488" fmla="*/ 101105 h 3890200"/>
              <a:gd name="connsiteX489" fmla="*/ 8758707 w 9009483"/>
              <a:gd name="connsiteY489" fmla="*/ 111392 h 3890200"/>
              <a:gd name="connsiteX490" fmla="*/ 8774327 w 9009483"/>
              <a:gd name="connsiteY490" fmla="*/ 123203 h 3890200"/>
              <a:gd name="connsiteX491" fmla="*/ 8805379 w 9009483"/>
              <a:gd name="connsiteY491" fmla="*/ 147015 h 3890200"/>
              <a:gd name="connsiteX492" fmla="*/ 8861006 w 9009483"/>
              <a:gd name="connsiteY492" fmla="*/ 201213 h 3890200"/>
              <a:gd name="connsiteX493" fmla="*/ 8998737 w 9009483"/>
              <a:gd name="connsiteY493" fmla="*/ 469817 h 3890200"/>
              <a:gd name="connsiteX494" fmla="*/ 8983877 w 9009483"/>
              <a:gd name="connsiteY494" fmla="*/ 416287 h 3890200"/>
              <a:gd name="connsiteX495" fmla="*/ 8984831 w 9009483"/>
              <a:gd name="connsiteY495" fmla="*/ 420097 h 3890200"/>
              <a:gd name="connsiteX496" fmla="*/ 8997309 w 9009483"/>
              <a:gd name="connsiteY496" fmla="*/ 470103 h 3890200"/>
              <a:gd name="connsiteX497" fmla="*/ 8985022 w 9009483"/>
              <a:gd name="connsiteY497" fmla="*/ 423907 h 3890200"/>
              <a:gd name="connsiteX498" fmla="*/ 8975497 w 9009483"/>
              <a:gd name="connsiteY498" fmla="*/ 399332 h 3890200"/>
              <a:gd name="connsiteX499" fmla="*/ 8983496 w 9009483"/>
              <a:gd name="connsiteY499" fmla="*/ 423716 h 3890200"/>
              <a:gd name="connsiteX500" fmla="*/ 8991021 w 9009483"/>
              <a:gd name="connsiteY500" fmla="*/ 453815 h 3890200"/>
              <a:gd name="connsiteX501" fmla="*/ 9003214 w 9009483"/>
              <a:gd name="connsiteY501" fmla="*/ 521157 h 3890200"/>
              <a:gd name="connsiteX502" fmla="*/ 9006071 w 9009483"/>
              <a:gd name="connsiteY502" fmla="*/ 553733 h 3890200"/>
              <a:gd name="connsiteX503" fmla="*/ 9007785 w 9009483"/>
              <a:gd name="connsiteY503" fmla="*/ 582308 h 3890200"/>
              <a:gd name="connsiteX504" fmla="*/ 9007785 w 9009483"/>
              <a:gd name="connsiteY504" fmla="*/ 604120 h 3890200"/>
              <a:gd name="connsiteX505" fmla="*/ 9007785 w 9009483"/>
              <a:gd name="connsiteY505" fmla="*/ 617074 h 3890200"/>
              <a:gd name="connsiteX506" fmla="*/ 8978734 w 9009483"/>
              <a:gd name="connsiteY506" fmla="*/ 772713 h 3890200"/>
              <a:gd name="connsiteX507" fmla="*/ 8964541 w 9009483"/>
              <a:gd name="connsiteY507" fmla="*/ 810813 h 3890200"/>
              <a:gd name="connsiteX508" fmla="*/ 8946826 w 9009483"/>
              <a:gd name="connsiteY508" fmla="*/ 847960 h 3890200"/>
              <a:gd name="connsiteX509" fmla="*/ 8937301 w 9009483"/>
              <a:gd name="connsiteY509" fmla="*/ 866248 h 3890200"/>
              <a:gd name="connsiteX510" fmla="*/ 8926632 w 9009483"/>
              <a:gd name="connsiteY510" fmla="*/ 883774 h 3890200"/>
              <a:gd name="connsiteX511" fmla="*/ 8915965 w 9009483"/>
              <a:gd name="connsiteY511" fmla="*/ 901205 h 3890200"/>
              <a:gd name="connsiteX512" fmla="*/ 8910631 w 9009483"/>
              <a:gd name="connsiteY512" fmla="*/ 909968 h 3890200"/>
              <a:gd name="connsiteX513" fmla="*/ 8904631 w 9009483"/>
              <a:gd name="connsiteY513" fmla="*/ 918159 h 3890200"/>
              <a:gd name="connsiteX514" fmla="*/ 8880342 w 9009483"/>
              <a:gd name="connsiteY514" fmla="*/ 950354 h 3890200"/>
              <a:gd name="connsiteX515" fmla="*/ 8854053 w 9009483"/>
              <a:gd name="connsiteY515" fmla="*/ 979976 h 3890200"/>
              <a:gd name="connsiteX516" fmla="*/ 8840907 w 9009483"/>
              <a:gd name="connsiteY516" fmla="*/ 994455 h 3890200"/>
              <a:gd name="connsiteX517" fmla="*/ 8826715 w 9009483"/>
              <a:gd name="connsiteY517" fmla="*/ 1007504 h 3890200"/>
              <a:gd name="connsiteX518" fmla="*/ 8798712 w 9009483"/>
              <a:gd name="connsiteY518" fmla="*/ 1032745 h 3890200"/>
              <a:gd name="connsiteX519" fmla="*/ 8769470 w 9009483"/>
              <a:gd name="connsiteY519" fmla="*/ 1054652 h 3890200"/>
              <a:gd name="connsiteX520" fmla="*/ 8755277 w 9009483"/>
              <a:gd name="connsiteY520" fmla="*/ 1065225 h 3890200"/>
              <a:gd name="connsiteX521" fmla="*/ 8740418 w 9009483"/>
              <a:gd name="connsiteY521" fmla="*/ 1074750 h 3890200"/>
              <a:gd name="connsiteX522" fmla="*/ 8711843 w 9009483"/>
              <a:gd name="connsiteY522" fmla="*/ 1092086 h 3890200"/>
              <a:gd name="connsiteX523" fmla="*/ 8683268 w 9009483"/>
              <a:gd name="connsiteY523" fmla="*/ 1106278 h 3890200"/>
              <a:gd name="connsiteX524" fmla="*/ 8681554 w 9009483"/>
              <a:gd name="connsiteY524" fmla="*/ 1102658 h 3890200"/>
              <a:gd name="connsiteX525" fmla="*/ 8707748 w 9009483"/>
              <a:gd name="connsiteY525" fmla="*/ 1089419 h 3890200"/>
              <a:gd name="connsiteX526" fmla="*/ 8734609 w 9009483"/>
              <a:gd name="connsiteY526" fmla="*/ 1072941 h 3890200"/>
              <a:gd name="connsiteX527" fmla="*/ 8790236 w 9009483"/>
              <a:gd name="connsiteY527" fmla="*/ 1033602 h 3890200"/>
              <a:gd name="connsiteX528" fmla="*/ 8892913 w 9009483"/>
              <a:gd name="connsiteY528" fmla="*/ 926256 h 3890200"/>
              <a:gd name="connsiteX529" fmla="*/ 8904440 w 9009483"/>
              <a:gd name="connsiteY529" fmla="*/ 910920 h 3890200"/>
              <a:gd name="connsiteX530" fmla="*/ 8914726 w 9009483"/>
              <a:gd name="connsiteY530" fmla="*/ 894823 h 3890200"/>
              <a:gd name="connsiteX531" fmla="*/ 8934634 w 9009483"/>
              <a:gd name="connsiteY531" fmla="*/ 862438 h 3890200"/>
              <a:gd name="connsiteX532" fmla="*/ 8951303 w 9009483"/>
              <a:gd name="connsiteY532" fmla="*/ 828720 h 3890200"/>
              <a:gd name="connsiteX533" fmla="*/ 8959400 w 9009483"/>
              <a:gd name="connsiteY533" fmla="*/ 812051 h 3890200"/>
              <a:gd name="connsiteX534" fmla="*/ 8965876 w 9009483"/>
              <a:gd name="connsiteY534" fmla="*/ 795001 h 3890200"/>
              <a:gd name="connsiteX535" fmla="*/ 8978450 w 9009483"/>
              <a:gd name="connsiteY535" fmla="*/ 761473 h 3890200"/>
              <a:gd name="connsiteX536" fmla="*/ 8987498 w 9009483"/>
              <a:gd name="connsiteY536" fmla="*/ 728326 h 3890200"/>
              <a:gd name="connsiteX537" fmla="*/ 9000165 w 9009483"/>
              <a:gd name="connsiteY537" fmla="*/ 665937 h 3890200"/>
              <a:gd name="connsiteX538" fmla="*/ 8993498 w 9009483"/>
              <a:gd name="connsiteY538" fmla="*/ 702418 h 3890200"/>
              <a:gd name="connsiteX539" fmla="*/ 8977687 w 9009483"/>
              <a:gd name="connsiteY539" fmla="*/ 761568 h 3890200"/>
              <a:gd name="connsiteX540" fmla="*/ 8991403 w 9009483"/>
              <a:gd name="connsiteY540" fmla="*/ 706895 h 3890200"/>
              <a:gd name="connsiteX541" fmla="*/ 8997023 w 9009483"/>
              <a:gd name="connsiteY541" fmla="*/ 672319 h 3890200"/>
              <a:gd name="connsiteX542" fmla="*/ 9001309 w 9009483"/>
              <a:gd name="connsiteY542" fmla="*/ 639363 h 3890200"/>
              <a:gd name="connsiteX543" fmla="*/ 9004072 w 9009483"/>
              <a:gd name="connsiteY543" fmla="*/ 616883 h 3890200"/>
              <a:gd name="connsiteX544" fmla="*/ 9005881 w 9009483"/>
              <a:gd name="connsiteY544" fmla="*/ 591166 h 3890200"/>
              <a:gd name="connsiteX545" fmla="*/ 9004358 w 9009483"/>
              <a:gd name="connsiteY545" fmla="*/ 551447 h 3890200"/>
              <a:gd name="connsiteX546" fmla="*/ 9002737 w 9009483"/>
              <a:gd name="connsiteY546" fmla="*/ 527634 h 3890200"/>
              <a:gd name="connsiteX547" fmla="*/ 8998928 w 9009483"/>
              <a:gd name="connsiteY547" fmla="*/ 501917 h 3890200"/>
              <a:gd name="connsiteX548" fmla="*/ 8994737 w 9009483"/>
              <a:gd name="connsiteY548" fmla="*/ 474675 h 3890200"/>
              <a:gd name="connsiteX549" fmla="*/ 8987689 w 9009483"/>
              <a:gd name="connsiteY549" fmla="*/ 446862 h 3890200"/>
              <a:gd name="connsiteX550" fmla="*/ 8967113 w 9009483"/>
              <a:gd name="connsiteY550" fmla="*/ 386093 h 3890200"/>
              <a:gd name="connsiteX551" fmla="*/ 8961400 w 9009483"/>
              <a:gd name="connsiteY551" fmla="*/ 371520 h 3890200"/>
              <a:gd name="connsiteX552" fmla="*/ 8951875 w 9009483"/>
              <a:gd name="connsiteY552" fmla="*/ 352470 h 3890200"/>
              <a:gd name="connsiteX553" fmla="*/ 8939015 w 9009483"/>
              <a:gd name="connsiteY553" fmla="*/ 325799 h 3890200"/>
              <a:gd name="connsiteX554" fmla="*/ 8935015 w 9009483"/>
              <a:gd name="connsiteY554" fmla="*/ 317608 h 3890200"/>
              <a:gd name="connsiteX555" fmla="*/ 8929967 w 9009483"/>
              <a:gd name="connsiteY555" fmla="*/ 309226 h 3890200"/>
              <a:gd name="connsiteX556" fmla="*/ 8918537 w 9009483"/>
              <a:gd name="connsiteY556" fmla="*/ 290176 h 3890200"/>
              <a:gd name="connsiteX557" fmla="*/ 8919774 w 9009483"/>
              <a:gd name="connsiteY557" fmla="*/ 290176 h 3890200"/>
              <a:gd name="connsiteX558" fmla="*/ 8908822 w 9009483"/>
              <a:gd name="connsiteY558" fmla="*/ 271126 h 3890200"/>
              <a:gd name="connsiteX559" fmla="*/ 8890532 w 9009483"/>
              <a:gd name="connsiteY559" fmla="*/ 245694 h 3890200"/>
              <a:gd name="connsiteX560" fmla="*/ 8841765 w 9009483"/>
              <a:gd name="connsiteY560" fmla="*/ 187401 h 3890200"/>
              <a:gd name="connsiteX561" fmla="*/ 8814809 w 9009483"/>
              <a:gd name="connsiteY561" fmla="*/ 161874 h 3890200"/>
              <a:gd name="connsiteX562" fmla="*/ 8791282 w 9009483"/>
              <a:gd name="connsiteY562" fmla="*/ 141300 h 3890200"/>
              <a:gd name="connsiteX563" fmla="*/ 8750324 w 9009483"/>
              <a:gd name="connsiteY563" fmla="*/ 113868 h 3890200"/>
              <a:gd name="connsiteX564" fmla="*/ 8708701 w 9009483"/>
              <a:gd name="connsiteY564" fmla="*/ 87579 h 3890200"/>
              <a:gd name="connsiteX565" fmla="*/ 8707557 w 9009483"/>
              <a:gd name="connsiteY565" fmla="*/ 89675 h 3890200"/>
              <a:gd name="connsiteX566" fmla="*/ 8676315 w 9009483"/>
              <a:gd name="connsiteY566" fmla="*/ 73768 h 3890200"/>
              <a:gd name="connsiteX567" fmla="*/ 8657742 w 9009483"/>
              <a:gd name="connsiteY567" fmla="*/ 64243 h 3890200"/>
              <a:gd name="connsiteX568" fmla="*/ 8638692 w 9009483"/>
              <a:gd name="connsiteY568" fmla="*/ 56814 h 3890200"/>
              <a:gd name="connsiteX569" fmla="*/ 8606880 w 9009483"/>
              <a:gd name="connsiteY569" fmla="*/ 45383 h 3890200"/>
              <a:gd name="connsiteX570" fmla="*/ 8594878 w 9009483"/>
              <a:gd name="connsiteY570" fmla="*/ 42812 h 3890200"/>
              <a:gd name="connsiteX571" fmla="*/ 8554966 w 9009483"/>
              <a:gd name="connsiteY571" fmla="*/ 32144 h 3890200"/>
              <a:gd name="connsiteX572" fmla="*/ 8528868 w 9009483"/>
              <a:gd name="connsiteY572" fmla="*/ 27381 h 3890200"/>
              <a:gd name="connsiteX573" fmla="*/ 8498865 w 9009483"/>
              <a:gd name="connsiteY573" fmla="*/ 22809 h 3890200"/>
              <a:gd name="connsiteX574" fmla="*/ 8488577 w 9009483"/>
              <a:gd name="connsiteY574" fmla="*/ 20142 h 3890200"/>
              <a:gd name="connsiteX575" fmla="*/ 8499247 w 9009483"/>
              <a:gd name="connsiteY575" fmla="*/ 20142 h 3890200"/>
              <a:gd name="connsiteX576" fmla="*/ 8499247 w 9009483"/>
              <a:gd name="connsiteY576" fmla="*/ 18428 h 3890200"/>
              <a:gd name="connsiteX577" fmla="*/ 8479625 w 9009483"/>
              <a:gd name="connsiteY577" fmla="*/ 16808 h 3890200"/>
              <a:gd name="connsiteX578" fmla="*/ 8464288 w 9009483"/>
              <a:gd name="connsiteY578" fmla="*/ 16237 h 3890200"/>
              <a:gd name="connsiteX579" fmla="*/ 8438667 w 9009483"/>
              <a:gd name="connsiteY579" fmla="*/ 15380 h 3890200"/>
              <a:gd name="connsiteX580" fmla="*/ 8358181 w 9009483"/>
              <a:gd name="connsiteY580" fmla="*/ 15380 h 3890200"/>
              <a:gd name="connsiteX581" fmla="*/ 8358181 w 9009483"/>
              <a:gd name="connsiteY581" fmla="*/ 17380 h 3890200"/>
              <a:gd name="connsiteX582" fmla="*/ 8288934 w 9009483"/>
              <a:gd name="connsiteY582" fmla="*/ 17380 h 3890200"/>
              <a:gd name="connsiteX583" fmla="*/ 8127867 w 9009483"/>
              <a:gd name="connsiteY583" fmla="*/ 16332 h 3890200"/>
              <a:gd name="connsiteX584" fmla="*/ 8127867 w 9009483"/>
              <a:gd name="connsiteY584" fmla="*/ 14713 h 3890200"/>
              <a:gd name="connsiteX585" fmla="*/ 8012709 w 9009483"/>
              <a:gd name="connsiteY585" fmla="*/ 14713 h 3890200"/>
              <a:gd name="connsiteX586" fmla="*/ 8127867 w 9009483"/>
              <a:gd name="connsiteY586" fmla="*/ 16999 h 3890200"/>
              <a:gd name="connsiteX587" fmla="*/ 7989850 w 9009483"/>
              <a:gd name="connsiteY587" fmla="*/ 17571 h 3890200"/>
              <a:gd name="connsiteX588" fmla="*/ 7989850 w 9009483"/>
              <a:gd name="connsiteY588" fmla="*/ 14713 h 3890200"/>
              <a:gd name="connsiteX589" fmla="*/ 7897456 w 9009483"/>
              <a:gd name="connsiteY589" fmla="*/ 14141 h 3890200"/>
              <a:gd name="connsiteX590" fmla="*/ 7943653 w 9009483"/>
              <a:gd name="connsiteY590" fmla="*/ 15475 h 3890200"/>
              <a:gd name="connsiteX591" fmla="*/ 7851547 w 9009483"/>
              <a:gd name="connsiteY591" fmla="*/ 15475 h 3890200"/>
              <a:gd name="connsiteX592" fmla="*/ 7736293 w 9009483"/>
              <a:gd name="connsiteY592" fmla="*/ 16904 h 3890200"/>
              <a:gd name="connsiteX593" fmla="*/ 7983943 w 9009483"/>
              <a:gd name="connsiteY593" fmla="*/ 18332 h 3890200"/>
              <a:gd name="connsiteX594" fmla="*/ 8100148 w 9009483"/>
              <a:gd name="connsiteY594" fmla="*/ 18332 h 3890200"/>
              <a:gd name="connsiteX595" fmla="*/ 8150726 w 9009483"/>
              <a:gd name="connsiteY595" fmla="*/ 17285 h 3890200"/>
              <a:gd name="connsiteX596" fmla="*/ 8297506 w 9009483"/>
              <a:gd name="connsiteY596" fmla="*/ 18904 h 3890200"/>
              <a:gd name="connsiteX597" fmla="*/ 8386565 w 9009483"/>
              <a:gd name="connsiteY597" fmla="*/ 18904 h 3890200"/>
              <a:gd name="connsiteX598" fmla="*/ 8433713 w 9009483"/>
              <a:gd name="connsiteY598" fmla="*/ 18904 h 3890200"/>
              <a:gd name="connsiteX599" fmla="*/ 8484768 w 9009483"/>
              <a:gd name="connsiteY599" fmla="*/ 21571 h 3890200"/>
              <a:gd name="connsiteX600" fmla="*/ 8684793 w 9009483"/>
              <a:gd name="connsiteY600" fmla="*/ 77864 h 3890200"/>
              <a:gd name="connsiteX601" fmla="*/ 8842812 w 9009483"/>
              <a:gd name="connsiteY601" fmla="*/ 192164 h 3890200"/>
              <a:gd name="connsiteX602" fmla="*/ 8841384 w 9009483"/>
              <a:gd name="connsiteY602" fmla="*/ 193497 h 3890200"/>
              <a:gd name="connsiteX603" fmla="*/ 8888246 w 9009483"/>
              <a:gd name="connsiteY603" fmla="*/ 249218 h 3890200"/>
              <a:gd name="connsiteX604" fmla="*/ 8889200 w 9009483"/>
              <a:gd name="connsiteY604" fmla="*/ 248552 h 3890200"/>
              <a:gd name="connsiteX605" fmla="*/ 8906822 w 9009483"/>
              <a:gd name="connsiteY605" fmla="*/ 272840 h 3890200"/>
              <a:gd name="connsiteX606" fmla="*/ 8921393 w 9009483"/>
              <a:gd name="connsiteY606" fmla="*/ 296748 h 3890200"/>
              <a:gd name="connsiteX607" fmla="*/ 8934634 w 9009483"/>
              <a:gd name="connsiteY607" fmla="*/ 319132 h 3890200"/>
              <a:gd name="connsiteX608" fmla="*/ 8945301 w 9009483"/>
              <a:gd name="connsiteY608" fmla="*/ 341230 h 3890200"/>
              <a:gd name="connsiteX609" fmla="*/ 8955302 w 9009483"/>
              <a:gd name="connsiteY609" fmla="*/ 362090 h 3890200"/>
              <a:gd name="connsiteX610" fmla="*/ 8963304 w 9009483"/>
              <a:gd name="connsiteY610" fmla="*/ 382664 h 3890200"/>
              <a:gd name="connsiteX611" fmla="*/ 8977306 w 9009483"/>
              <a:gd name="connsiteY611" fmla="*/ 421907 h 3890200"/>
              <a:gd name="connsiteX612" fmla="*/ 8994547 w 9009483"/>
              <a:gd name="connsiteY612" fmla="*/ 500488 h 3890200"/>
              <a:gd name="connsiteX613" fmla="*/ 9001404 w 9009483"/>
              <a:gd name="connsiteY613" fmla="*/ 589737 h 3890200"/>
              <a:gd name="connsiteX614" fmla="*/ 9000832 w 9009483"/>
              <a:gd name="connsiteY614" fmla="*/ 587642 h 3890200"/>
              <a:gd name="connsiteX615" fmla="*/ 8999214 w 9009483"/>
              <a:gd name="connsiteY615" fmla="*/ 555447 h 3890200"/>
              <a:gd name="connsiteX616" fmla="*/ 8998070 w 9009483"/>
              <a:gd name="connsiteY616" fmla="*/ 533349 h 3890200"/>
              <a:gd name="connsiteX617" fmla="*/ 8995023 w 9009483"/>
              <a:gd name="connsiteY617" fmla="*/ 510204 h 3890200"/>
              <a:gd name="connsiteX618" fmla="*/ 8988354 w 9009483"/>
              <a:gd name="connsiteY618" fmla="*/ 468960 h 3890200"/>
              <a:gd name="connsiteX619" fmla="*/ 8992261 w 9009483"/>
              <a:gd name="connsiteY619" fmla="*/ 502202 h 3890200"/>
              <a:gd name="connsiteX620" fmla="*/ 8993593 w 9009483"/>
              <a:gd name="connsiteY620" fmla="*/ 515252 h 3890200"/>
              <a:gd name="connsiteX621" fmla="*/ 8995402 w 9009483"/>
              <a:gd name="connsiteY621" fmla="*/ 541541 h 3890200"/>
              <a:gd name="connsiteX622" fmla="*/ 8990926 w 9009483"/>
              <a:gd name="connsiteY622" fmla="*/ 503441 h 3890200"/>
              <a:gd name="connsiteX623" fmla="*/ 8985687 w 9009483"/>
              <a:gd name="connsiteY623" fmla="*/ 471437 h 3890200"/>
              <a:gd name="connsiteX624" fmla="*/ 8973020 w 9009483"/>
              <a:gd name="connsiteY624" fmla="*/ 423812 h 3890200"/>
              <a:gd name="connsiteX625" fmla="*/ 8983591 w 9009483"/>
              <a:gd name="connsiteY625" fmla="*/ 468674 h 3890200"/>
              <a:gd name="connsiteX626" fmla="*/ 8986163 w 9009483"/>
              <a:gd name="connsiteY626" fmla="*/ 481914 h 3890200"/>
              <a:gd name="connsiteX627" fmla="*/ 8988163 w 9009483"/>
              <a:gd name="connsiteY627" fmla="*/ 496106 h 3890200"/>
              <a:gd name="connsiteX628" fmla="*/ 8992356 w 9009483"/>
              <a:gd name="connsiteY628" fmla="*/ 526301 h 3890200"/>
              <a:gd name="connsiteX629" fmla="*/ 8994261 w 9009483"/>
              <a:gd name="connsiteY629" fmla="*/ 559067 h 3890200"/>
              <a:gd name="connsiteX630" fmla="*/ 8995119 w 9009483"/>
              <a:gd name="connsiteY630" fmla="*/ 593928 h 3890200"/>
              <a:gd name="connsiteX631" fmla="*/ 8993116 w 9009483"/>
              <a:gd name="connsiteY631" fmla="*/ 630314 h 3890200"/>
              <a:gd name="connsiteX632" fmla="*/ 8991689 w 9009483"/>
              <a:gd name="connsiteY632" fmla="*/ 649364 h 3890200"/>
              <a:gd name="connsiteX633" fmla="*/ 8988735 w 9009483"/>
              <a:gd name="connsiteY633" fmla="*/ 668414 h 3890200"/>
              <a:gd name="connsiteX634" fmla="*/ 8944922 w 9009483"/>
              <a:gd name="connsiteY634" fmla="*/ 818909 h 3890200"/>
              <a:gd name="connsiteX635" fmla="*/ 8927872 w 9009483"/>
              <a:gd name="connsiteY635" fmla="*/ 854151 h 3890200"/>
              <a:gd name="connsiteX636" fmla="*/ 8908154 w 9009483"/>
              <a:gd name="connsiteY636" fmla="*/ 887013 h 3890200"/>
              <a:gd name="connsiteX637" fmla="*/ 8898629 w 9009483"/>
              <a:gd name="connsiteY637" fmla="*/ 902919 h 3890200"/>
              <a:gd name="connsiteX638" fmla="*/ 8887676 w 9009483"/>
              <a:gd name="connsiteY638" fmla="*/ 917683 h 3890200"/>
              <a:gd name="connsiteX639" fmla="*/ 8866245 w 9009483"/>
              <a:gd name="connsiteY639" fmla="*/ 946258 h 3890200"/>
              <a:gd name="connsiteX640" fmla="*/ 8895581 w 9009483"/>
              <a:gd name="connsiteY640" fmla="*/ 908158 h 3890200"/>
              <a:gd name="connsiteX641" fmla="*/ 8880247 w 9009483"/>
              <a:gd name="connsiteY641" fmla="*/ 928827 h 3890200"/>
              <a:gd name="connsiteX642" fmla="*/ 8857099 w 9009483"/>
              <a:gd name="connsiteY642" fmla="*/ 956926 h 3890200"/>
              <a:gd name="connsiteX643" fmla="*/ 8827859 w 9009483"/>
              <a:gd name="connsiteY643" fmla="*/ 988073 h 3890200"/>
              <a:gd name="connsiteX644" fmla="*/ 8794522 w 9009483"/>
              <a:gd name="connsiteY644" fmla="*/ 1018076 h 3890200"/>
              <a:gd name="connsiteX645" fmla="*/ 8700223 w 9009483"/>
              <a:gd name="connsiteY645" fmla="*/ 1083894 h 3890200"/>
              <a:gd name="connsiteX646" fmla="*/ 8663744 w 9009483"/>
              <a:gd name="connsiteY646" fmla="*/ 1101039 h 3890200"/>
              <a:gd name="connsiteX647" fmla="*/ 8652312 w 9009483"/>
              <a:gd name="connsiteY647" fmla="*/ 1106373 h 3890200"/>
              <a:gd name="connsiteX648" fmla="*/ 8639645 w 9009483"/>
              <a:gd name="connsiteY648" fmla="*/ 1111041 h 3890200"/>
              <a:gd name="connsiteX649" fmla="*/ 8611642 w 9009483"/>
              <a:gd name="connsiteY649" fmla="*/ 1121232 h 3890200"/>
              <a:gd name="connsiteX650" fmla="*/ 8647456 w 9009483"/>
              <a:gd name="connsiteY650" fmla="*/ 1107040 h 3890200"/>
              <a:gd name="connsiteX651" fmla="*/ 8698127 w 9009483"/>
              <a:gd name="connsiteY651" fmla="*/ 1082370 h 3890200"/>
              <a:gd name="connsiteX652" fmla="*/ 8815095 w 9009483"/>
              <a:gd name="connsiteY652" fmla="*/ 996645 h 3890200"/>
              <a:gd name="connsiteX653" fmla="*/ 8707271 w 9009483"/>
              <a:gd name="connsiteY653" fmla="*/ 1075417 h 3890200"/>
              <a:gd name="connsiteX654" fmla="*/ 8688221 w 9009483"/>
              <a:gd name="connsiteY654" fmla="*/ 1085704 h 3890200"/>
              <a:gd name="connsiteX655" fmla="*/ 8669171 w 9009483"/>
              <a:gd name="connsiteY655" fmla="*/ 1094753 h 3890200"/>
              <a:gd name="connsiteX656" fmla="*/ 8652028 w 9009483"/>
              <a:gd name="connsiteY656" fmla="*/ 1103040 h 3890200"/>
              <a:gd name="connsiteX657" fmla="*/ 8636501 w 9009483"/>
              <a:gd name="connsiteY657" fmla="*/ 1108850 h 3890200"/>
              <a:gd name="connsiteX658" fmla="*/ 8611165 w 9009483"/>
              <a:gd name="connsiteY658" fmla="*/ 1119137 h 3890200"/>
              <a:gd name="connsiteX659" fmla="*/ 8503532 w 9009483"/>
              <a:gd name="connsiteY659" fmla="*/ 1142664 h 3890200"/>
              <a:gd name="connsiteX660" fmla="*/ 8471813 w 9009483"/>
              <a:gd name="connsiteY660" fmla="*/ 1145616 h 3890200"/>
              <a:gd name="connsiteX661" fmla="*/ 8439334 w 9009483"/>
              <a:gd name="connsiteY661" fmla="*/ 1147426 h 3890200"/>
              <a:gd name="connsiteX662" fmla="*/ 8376659 w 9009483"/>
              <a:gd name="connsiteY662" fmla="*/ 1147998 h 3890200"/>
              <a:gd name="connsiteX663" fmla="*/ 8123200 w 9009483"/>
              <a:gd name="connsiteY663" fmla="*/ 1147235 h 3890200"/>
              <a:gd name="connsiteX664" fmla="*/ 8146440 w 9009483"/>
              <a:gd name="connsiteY664" fmla="*/ 1149141 h 3890200"/>
              <a:gd name="connsiteX665" fmla="*/ 8284267 w 9009483"/>
              <a:gd name="connsiteY665" fmla="*/ 1149141 h 3890200"/>
              <a:gd name="connsiteX666" fmla="*/ 8192447 w 9009483"/>
              <a:gd name="connsiteY666" fmla="*/ 1149712 h 3890200"/>
              <a:gd name="connsiteX667" fmla="*/ 8376659 w 9009483"/>
              <a:gd name="connsiteY667" fmla="*/ 1151046 h 3890200"/>
              <a:gd name="connsiteX668" fmla="*/ 8329606 w 9009483"/>
              <a:gd name="connsiteY668" fmla="*/ 1151712 h 3890200"/>
              <a:gd name="connsiteX669" fmla="*/ 8238356 w 9009483"/>
              <a:gd name="connsiteY669" fmla="*/ 1151712 h 3890200"/>
              <a:gd name="connsiteX670" fmla="*/ 8330464 w 9009483"/>
              <a:gd name="connsiteY670" fmla="*/ 1152950 h 3890200"/>
              <a:gd name="connsiteX671" fmla="*/ 8123200 w 9009483"/>
              <a:gd name="connsiteY671" fmla="*/ 1154760 h 3890200"/>
              <a:gd name="connsiteX672" fmla="*/ 8077289 w 9009483"/>
              <a:gd name="connsiteY672" fmla="*/ 1153236 h 3890200"/>
              <a:gd name="connsiteX673" fmla="*/ 8100148 w 9009483"/>
              <a:gd name="connsiteY673" fmla="*/ 1149998 h 3890200"/>
              <a:gd name="connsiteX674" fmla="*/ 8077289 w 9009483"/>
              <a:gd name="connsiteY674" fmla="*/ 1148188 h 3890200"/>
              <a:gd name="connsiteX675" fmla="*/ 7777919 w 9009483"/>
              <a:gd name="connsiteY675" fmla="*/ 1148759 h 3890200"/>
              <a:gd name="connsiteX676" fmla="*/ 8054144 w 9009483"/>
              <a:gd name="connsiteY676" fmla="*/ 1150283 h 3890200"/>
              <a:gd name="connsiteX677" fmla="*/ 8054144 w 9009483"/>
              <a:gd name="connsiteY677" fmla="*/ 1151426 h 3890200"/>
              <a:gd name="connsiteX678" fmla="*/ 7731722 w 9009483"/>
              <a:gd name="connsiteY678" fmla="*/ 1152570 h 3890200"/>
              <a:gd name="connsiteX679" fmla="*/ 7846880 w 9009483"/>
              <a:gd name="connsiteY679" fmla="*/ 1153141 h 3890200"/>
              <a:gd name="connsiteX680" fmla="*/ 7616468 w 9009483"/>
              <a:gd name="connsiteY680" fmla="*/ 1153141 h 3890200"/>
              <a:gd name="connsiteX681" fmla="*/ 7708767 w 9009483"/>
              <a:gd name="connsiteY681" fmla="*/ 1150474 h 3890200"/>
              <a:gd name="connsiteX682" fmla="*/ 7501598 w 9009483"/>
              <a:gd name="connsiteY682" fmla="*/ 1151903 h 3890200"/>
              <a:gd name="connsiteX683" fmla="*/ 7593704 w 9009483"/>
              <a:gd name="connsiteY683" fmla="*/ 1151903 h 3890200"/>
              <a:gd name="connsiteX684" fmla="*/ 7386440 w 9009483"/>
              <a:gd name="connsiteY684" fmla="*/ 1151903 h 3890200"/>
              <a:gd name="connsiteX685" fmla="*/ 7478546 w 9009483"/>
              <a:gd name="connsiteY685" fmla="*/ 1155522 h 3890200"/>
              <a:gd name="connsiteX686" fmla="*/ 7225087 w 9009483"/>
              <a:gd name="connsiteY686" fmla="*/ 1154951 h 3890200"/>
              <a:gd name="connsiteX687" fmla="*/ 7317193 w 9009483"/>
              <a:gd name="connsiteY687" fmla="*/ 1154189 h 3890200"/>
              <a:gd name="connsiteX688" fmla="*/ 7201942 w 9009483"/>
              <a:gd name="connsiteY688" fmla="*/ 1152950 h 3890200"/>
              <a:gd name="connsiteX689" fmla="*/ 7271094 w 9009483"/>
              <a:gd name="connsiteY689" fmla="*/ 1151712 h 3890200"/>
              <a:gd name="connsiteX690" fmla="*/ 7179176 w 9009483"/>
              <a:gd name="connsiteY690" fmla="*/ 1152570 h 3890200"/>
              <a:gd name="connsiteX691" fmla="*/ 6971912 w 9009483"/>
              <a:gd name="connsiteY691" fmla="*/ 1151141 h 3890200"/>
              <a:gd name="connsiteX692" fmla="*/ 7114787 w 9009483"/>
              <a:gd name="connsiteY692" fmla="*/ 1150379 h 3890200"/>
              <a:gd name="connsiteX693" fmla="*/ 7207370 w 9009483"/>
              <a:gd name="connsiteY693" fmla="*/ 1150379 h 3890200"/>
              <a:gd name="connsiteX694" fmla="*/ 7237470 w 9009483"/>
              <a:gd name="connsiteY694" fmla="*/ 1150379 h 3890200"/>
              <a:gd name="connsiteX695" fmla="*/ 7248614 w 9009483"/>
              <a:gd name="connsiteY695" fmla="*/ 1149807 h 3890200"/>
              <a:gd name="connsiteX696" fmla="*/ 6903333 w 9009483"/>
              <a:gd name="connsiteY696" fmla="*/ 1148188 h 3890200"/>
              <a:gd name="connsiteX697" fmla="*/ 7110406 w 9009483"/>
              <a:gd name="connsiteY697" fmla="*/ 1145902 h 3890200"/>
              <a:gd name="connsiteX698" fmla="*/ 7248614 w 9009483"/>
              <a:gd name="connsiteY698" fmla="*/ 1145902 h 3890200"/>
              <a:gd name="connsiteX699" fmla="*/ 6972389 w 9009483"/>
              <a:gd name="connsiteY699" fmla="*/ 1145426 h 3890200"/>
              <a:gd name="connsiteX700" fmla="*/ 6626822 w 9009483"/>
              <a:gd name="connsiteY700" fmla="*/ 1145426 h 3890200"/>
              <a:gd name="connsiteX701" fmla="*/ 6768459 w 9009483"/>
              <a:gd name="connsiteY701" fmla="*/ 1145997 h 3890200"/>
              <a:gd name="connsiteX702" fmla="*/ 6830846 w 9009483"/>
              <a:gd name="connsiteY702" fmla="*/ 1146664 h 3890200"/>
              <a:gd name="connsiteX703" fmla="*/ 6857231 w 9009483"/>
              <a:gd name="connsiteY703" fmla="*/ 1147807 h 3890200"/>
              <a:gd name="connsiteX704" fmla="*/ 6718929 w 9009483"/>
              <a:gd name="connsiteY704" fmla="*/ 1147807 h 3890200"/>
              <a:gd name="connsiteX705" fmla="*/ 6465564 w 9009483"/>
              <a:gd name="connsiteY705" fmla="*/ 1145807 h 3890200"/>
              <a:gd name="connsiteX706" fmla="*/ 6419844 w 9009483"/>
              <a:gd name="connsiteY706" fmla="*/ 1143425 h 3890200"/>
              <a:gd name="connsiteX707" fmla="*/ 6258491 w 9009483"/>
              <a:gd name="connsiteY707" fmla="*/ 1143425 h 3890200"/>
              <a:gd name="connsiteX708" fmla="*/ 6327547 w 9009483"/>
              <a:gd name="connsiteY708" fmla="*/ 1142568 h 3890200"/>
              <a:gd name="connsiteX709" fmla="*/ 6189244 w 9009483"/>
              <a:gd name="connsiteY709" fmla="*/ 1140854 h 3890200"/>
              <a:gd name="connsiteX710" fmla="*/ 6235440 w 9009483"/>
              <a:gd name="connsiteY710" fmla="*/ 1142759 h 3890200"/>
              <a:gd name="connsiteX711" fmla="*/ 6097136 w 9009483"/>
              <a:gd name="connsiteY711" fmla="*/ 1142759 h 3890200"/>
              <a:gd name="connsiteX712" fmla="*/ 6028176 w 9009483"/>
              <a:gd name="connsiteY712" fmla="*/ 1142092 h 3890200"/>
              <a:gd name="connsiteX713" fmla="*/ 6097136 w 9009483"/>
              <a:gd name="connsiteY713" fmla="*/ 1140949 h 3890200"/>
              <a:gd name="connsiteX714" fmla="*/ 5820911 w 9009483"/>
              <a:gd name="connsiteY714" fmla="*/ 1139997 h 3890200"/>
              <a:gd name="connsiteX715" fmla="*/ 5913019 w 9009483"/>
              <a:gd name="connsiteY715" fmla="*/ 1139997 h 3890200"/>
              <a:gd name="connsiteX716" fmla="*/ 5659559 w 9009483"/>
              <a:gd name="connsiteY716" fmla="*/ 1142092 h 3890200"/>
              <a:gd name="connsiteX717" fmla="*/ 5775001 w 9009483"/>
              <a:gd name="connsiteY717" fmla="*/ 1142092 h 3890200"/>
              <a:gd name="connsiteX718" fmla="*/ 5820911 w 9009483"/>
              <a:gd name="connsiteY718" fmla="*/ 1141235 h 3890200"/>
              <a:gd name="connsiteX719" fmla="*/ 5682894 w 9009483"/>
              <a:gd name="connsiteY719" fmla="*/ 1139520 h 3890200"/>
              <a:gd name="connsiteX720" fmla="*/ 5429434 w 9009483"/>
              <a:gd name="connsiteY720" fmla="*/ 1137996 h 3890200"/>
              <a:gd name="connsiteX721" fmla="*/ 5383238 w 9009483"/>
              <a:gd name="connsiteY721" fmla="*/ 1139806 h 3890200"/>
              <a:gd name="connsiteX722" fmla="*/ 5498586 w 9009483"/>
              <a:gd name="connsiteY722" fmla="*/ 1141140 h 3890200"/>
              <a:gd name="connsiteX723" fmla="*/ 5291417 w 9009483"/>
              <a:gd name="connsiteY723" fmla="*/ 1141140 h 3890200"/>
              <a:gd name="connsiteX724" fmla="*/ 5314562 w 9009483"/>
              <a:gd name="connsiteY724" fmla="*/ 1140282 h 3890200"/>
              <a:gd name="connsiteX725" fmla="*/ 4968805 w 9009483"/>
              <a:gd name="connsiteY725" fmla="*/ 1141901 h 3890200"/>
              <a:gd name="connsiteX726" fmla="*/ 4761732 w 9009483"/>
              <a:gd name="connsiteY726" fmla="*/ 1140758 h 3890200"/>
              <a:gd name="connsiteX727" fmla="*/ 4715630 w 9009483"/>
              <a:gd name="connsiteY727" fmla="*/ 1142378 h 3890200"/>
              <a:gd name="connsiteX728" fmla="*/ 4600473 w 9009483"/>
              <a:gd name="connsiteY728" fmla="*/ 1142378 h 3890200"/>
              <a:gd name="connsiteX729" fmla="*/ 4669625 w 9009483"/>
              <a:gd name="connsiteY729" fmla="*/ 1141616 h 3890200"/>
              <a:gd name="connsiteX730" fmla="*/ 4462170 w 9009483"/>
              <a:gd name="connsiteY730" fmla="*/ 1140473 h 3890200"/>
              <a:gd name="connsiteX731" fmla="*/ 4416260 w 9009483"/>
              <a:gd name="connsiteY731" fmla="*/ 1141616 h 3890200"/>
              <a:gd name="connsiteX732" fmla="*/ 4278243 w 9009483"/>
              <a:gd name="connsiteY732" fmla="*/ 1141616 h 3890200"/>
              <a:gd name="connsiteX733" fmla="*/ 4024306 w 9009483"/>
              <a:gd name="connsiteY733" fmla="*/ 1141616 h 3890200"/>
              <a:gd name="connsiteX734" fmla="*/ 4139463 w 9009483"/>
              <a:gd name="connsiteY734" fmla="*/ 1139234 h 3890200"/>
              <a:gd name="connsiteX735" fmla="*/ 4001255 w 9009483"/>
              <a:gd name="connsiteY735" fmla="*/ 1139234 h 3890200"/>
              <a:gd name="connsiteX736" fmla="*/ 4024306 w 9009483"/>
              <a:gd name="connsiteY736" fmla="*/ 1140568 h 3890200"/>
              <a:gd name="connsiteX737" fmla="*/ 4001255 w 9009483"/>
              <a:gd name="connsiteY737" fmla="*/ 1141425 h 3890200"/>
              <a:gd name="connsiteX738" fmla="*/ 3840188 w 9009483"/>
              <a:gd name="connsiteY738" fmla="*/ 1141425 h 3890200"/>
              <a:gd name="connsiteX739" fmla="*/ 3955250 w 9009483"/>
              <a:gd name="connsiteY739" fmla="*/ 1139901 h 3890200"/>
              <a:gd name="connsiteX740" fmla="*/ 3770941 w 9009483"/>
              <a:gd name="connsiteY740" fmla="*/ 1139901 h 3890200"/>
              <a:gd name="connsiteX741" fmla="*/ 3725125 w 9009483"/>
              <a:gd name="connsiteY741" fmla="*/ 1141425 h 3890200"/>
              <a:gd name="connsiteX742" fmla="*/ 3195250 w 9009483"/>
              <a:gd name="connsiteY742" fmla="*/ 1141425 h 3890200"/>
              <a:gd name="connsiteX743" fmla="*/ 3609778 w 9009483"/>
              <a:gd name="connsiteY743" fmla="*/ 1142092 h 3890200"/>
              <a:gd name="connsiteX744" fmla="*/ 3517861 w 9009483"/>
              <a:gd name="connsiteY744" fmla="*/ 1142759 h 3890200"/>
              <a:gd name="connsiteX745" fmla="*/ 3540817 w 9009483"/>
              <a:gd name="connsiteY745" fmla="*/ 1144664 h 3890200"/>
              <a:gd name="connsiteX746" fmla="*/ 3448710 w 9009483"/>
              <a:gd name="connsiteY746" fmla="*/ 1143997 h 3890200"/>
              <a:gd name="connsiteX747" fmla="*/ 3379464 w 9009483"/>
              <a:gd name="connsiteY747" fmla="*/ 1145331 h 3890200"/>
              <a:gd name="connsiteX748" fmla="*/ 3655689 w 9009483"/>
              <a:gd name="connsiteY748" fmla="*/ 1145331 h 3890200"/>
              <a:gd name="connsiteX749" fmla="*/ 3655689 w 9009483"/>
              <a:gd name="connsiteY749" fmla="*/ 1143425 h 3890200"/>
              <a:gd name="connsiteX750" fmla="*/ 3770655 w 9009483"/>
              <a:gd name="connsiteY750" fmla="*/ 1144378 h 3890200"/>
              <a:gd name="connsiteX751" fmla="*/ 3793706 w 9009483"/>
              <a:gd name="connsiteY751" fmla="*/ 1143616 h 3890200"/>
              <a:gd name="connsiteX752" fmla="*/ 3724840 w 9009483"/>
              <a:gd name="connsiteY752" fmla="*/ 1143616 h 3890200"/>
              <a:gd name="connsiteX753" fmla="*/ 3816756 w 9009483"/>
              <a:gd name="connsiteY753" fmla="*/ 1142949 h 3890200"/>
              <a:gd name="connsiteX754" fmla="*/ 3816756 w 9009483"/>
              <a:gd name="connsiteY754" fmla="*/ 1143997 h 3890200"/>
              <a:gd name="connsiteX755" fmla="*/ 3885812 w 9009483"/>
              <a:gd name="connsiteY755" fmla="*/ 1143045 h 3890200"/>
              <a:gd name="connsiteX756" fmla="*/ 4208234 w 9009483"/>
              <a:gd name="connsiteY756" fmla="*/ 1143045 h 3890200"/>
              <a:gd name="connsiteX757" fmla="*/ 4171848 w 9009483"/>
              <a:gd name="connsiteY757" fmla="*/ 1143045 h 3890200"/>
              <a:gd name="connsiteX758" fmla="*/ 4142035 w 9009483"/>
              <a:gd name="connsiteY758" fmla="*/ 1143045 h 3890200"/>
              <a:gd name="connsiteX759" fmla="*/ 4139178 w 9009483"/>
              <a:gd name="connsiteY759" fmla="*/ 1143045 h 3890200"/>
              <a:gd name="connsiteX760" fmla="*/ 4392828 w 9009483"/>
              <a:gd name="connsiteY760" fmla="*/ 1144378 h 3890200"/>
              <a:gd name="connsiteX761" fmla="*/ 4392828 w 9009483"/>
              <a:gd name="connsiteY761" fmla="*/ 1142473 h 3890200"/>
              <a:gd name="connsiteX762" fmla="*/ 4461408 w 9009483"/>
              <a:gd name="connsiteY762" fmla="*/ 1142473 h 3890200"/>
              <a:gd name="connsiteX763" fmla="*/ 4530655 w 9009483"/>
              <a:gd name="connsiteY763" fmla="*/ 1144188 h 3890200"/>
              <a:gd name="connsiteX764" fmla="*/ 4507604 w 9009483"/>
              <a:gd name="connsiteY764" fmla="*/ 1144759 h 3890200"/>
              <a:gd name="connsiteX765" fmla="*/ 4415497 w 9009483"/>
              <a:gd name="connsiteY765" fmla="*/ 1145712 h 3890200"/>
              <a:gd name="connsiteX766" fmla="*/ 4277480 w 9009483"/>
              <a:gd name="connsiteY766" fmla="*/ 1145712 h 3890200"/>
              <a:gd name="connsiteX767" fmla="*/ 4323391 w 9009483"/>
              <a:gd name="connsiteY767" fmla="*/ 1146664 h 3890200"/>
              <a:gd name="connsiteX768" fmla="*/ 4070216 w 9009483"/>
              <a:gd name="connsiteY768" fmla="*/ 1146664 h 3890200"/>
              <a:gd name="connsiteX769" fmla="*/ 4139178 w 9009483"/>
              <a:gd name="connsiteY769" fmla="*/ 1145902 h 3890200"/>
              <a:gd name="connsiteX770" fmla="*/ 3678548 w 9009483"/>
              <a:gd name="connsiteY770" fmla="*/ 1145902 h 3890200"/>
              <a:gd name="connsiteX771" fmla="*/ 3471284 w 9009483"/>
              <a:gd name="connsiteY771" fmla="*/ 1147045 h 3890200"/>
              <a:gd name="connsiteX772" fmla="*/ 3488048 w 9009483"/>
              <a:gd name="connsiteY772" fmla="*/ 1146474 h 3890200"/>
              <a:gd name="connsiteX773" fmla="*/ 3507861 w 9009483"/>
              <a:gd name="connsiteY773" fmla="*/ 1146474 h 3890200"/>
              <a:gd name="connsiteX774" fmla="*/ 3514814 w 9009483"/>
              <a:gd name="connsiteY774" fmla="*/ 1146474 h 3890200"/>
              <a:gd name="connsiteX775" fmla="*/ 3517576 w 9009483"/>
              <a:gd name="connsiteY775" fmla="*/ 1146474 h 3890200"/>
              <a:gd name="connsiteX776" fmla="*/ 3333267 w 9009483"/>
              <a:gd name="connsiteY776" fmla="*/ 1146474 h 3890200"/>
              <a:gd name="connsiteX777" fmla="*/ 3425374 w 9009483"/>
              <a:gd name="connsiteY777" fmla="*/ 1146474 h 3890200"/>
              <a:gd name="connsiteX778" fmla="*/ 3379178 w 9009483"/>
              <a:gd name="connsiteY778" fmla="*/ 1147521 h 3890200"/>
              <a:gd name="connsiteX779" fmla="*/ 2342857 w 9009483"/>
              <a:gd name="connsiteY779" fmla="*/ 1147521 h 3890200"/>
              <a:gd name="connsiteX780" fmla="*/ 1675155 w 9009483"/>
              <a:gd name="connsiteY780" fmla="*/ 1147521 h 3890200"/>
              <a:gd name="connsiteX781" fmla="*/ 1605908 w 9009483"/>
              <a:gd name="connsiteY781" fmla="*/ 1146759 h 3890200"/>
              <a:gd name="connsiteX782" fmla="*/ 1790407 w 9009483"/>
              <a:gd name="connsiteY782" fmla="*/ 1145997 h 3890200"/>
              <a:gd name="connsiteX783" fmla="*/ 1467891 w 9009483"/>
              <a:gd name="connsiteY783" fmla="*/ 1145997 h 3890200"/>
              <a:gd name="connsiteX784" fmla="*/ 1513992 w 9009483"/>
              <a:gd name="connsiteY784" fmla="*/ 1147235 h 3890200"/>
              <a:gd name="connsiteX785" fmla="*/ 1398644 w 9009483"/>
              <a:gd name="connsiteY785" fmla="*/ 1147235 h 3890200"/>
              <a:gd name="connsiteX786" fmla="*/ 1372070 w 9009483"/>
              <a:gd name="connsiteY786" fmla="*/ 1147235 h 3890200"/>
              <a:gd name="connsiteX787" fmla="*/ 1341018 w 9009483"/>
              <a:gd name="connsiteY787" fmla="*/ 1148093 h 3890200"/>
              <a:gd name="connsiteX788" fmla="*/ 1316253 w 9009483"/>
              <a:gd name="connsiteY788" fmla="*/ 1148664 h 3890200"/>
              <a:gd name="connsiteX789" fmla="*/ 1309204 w 9009483"/>
              <a:gd name="connsiteY789" fmla="*/ 1148664 h 3890200"/>
              <a:gd name="connsiteX790" fmla="*/ 1269866 w 9009483"/>
              <a:gd name="connsiteY790" fmla="*/ 1154760 h 3890200"/>
              <a:gd name="connsiteX791" fmla="*/ 1250816 w 9009483"/>
              <a:gd name="connsiteY791" fmla="*/ 1158761 h 3890200"/>
              <a:gd name="connsiteX792" fmla="*/ 1233004 w 9009483"/>
              <a:gd name="connsiteY792" fmla="*/ 1163333 h 3890200"/>
              <a:gd name="connsiteX793" fmla="*/ 1215764 w 9009483"/>
              <a:gd name="connsiteY793" fmla="*/ 1167809 h 3890200"/>
              <a:gd name="connsiteX794" fmla="*/ 1199382 w 9009483"/>
              <a:gd name="connsiteY794" fmla="*/ 1173429 h 3890200"/>
              <a:gd name="connsiteX795" fmla="*/ 1167949 w 9009483"/>
              <a:gd name="connsiteY795" fmla="*/ 1185050 h 3890200"/>
              <a:gd name="connsiteX796" fmla="*/ 1138897 w 9009483"/>
              <a:gd name="connsiteY796" fmla="*/ 1198766 h 3890200"/>
              <a:gd name="connsiteX797" fmla="*/ 1111371 w 9009483"/>
              <a:gd name="connsiteY797" fmla="*/ 1213149 h 3890200"/>
              <a:gd name="connsiteX798" fmla="*/ 1060507 w 9009483"/>
              <a:gd name="connsiteY798" fmla="*/ 1246581 h 3890200"/>
              <a:gd name="connsiteX799" fmla="*/ 1036218 w 9009483"/>
              <a:gd name="connsiteY799" fmla="*/ 1265060 h 3890200"/>
              <a:gd name="connsiteX800" fmla="*/ 1013263 w 9009483"/>
              <a:gd name="connsiteY800" fmla="*/ 1286015 h 3890200"/>
              <a:gd name="connsiteX801" fmla="*/ 1001547 w 9009483"/>
              <a:gd name="connsiteY801" fmla="*/ 1296683 h 3890200"/>
              <a:gd name="connsiteX802" fmla="*/ 990784 w 9009483"/>
              <a:gd name="connsiteY802" fmla="*/ 1308684 h 3890200"/>
              <a:gd name="connsiteX803" fmla="*/ 968400 w 9009483"/>
              <a:gd name="connsiteY803" fmla="*/ 1333449 h 3890200"/>
              <a:gd name="connsiteX804" fmla="*/ 889915 w 9009483"/>
              <a:gd name="connsiteY804" fmla="*/ 1465275 h 3890200"/>
              <a:gd name="connsiteX805" fmla="*/ 889915 w 9009483"/>
              <a:gd name="connsiteY805" fmla="*/ 1466418 h 3890200"/>
              <a:gd name="connsiteX806" fmla="*/ 893153 w 9009483"/>
              <a:gd name="connsiteY806" fmla="*/ 1458132 h 3890200"/>
              <a:gd name="connsiteX807" fmla="*/ 898963 w 9009483"/>
              <a:gd name="connsiteY807" fmla="*/ 1446225 h 3890200"/>
              <a:gd name="connsiteX808" fmla="*/ 913536 w 9009483"/>
              <a:gd name="connsiteY808" fmla="*/ 1415936 h 3890200"/>
              <a:gd name="connsiteX809" fmla="*/ 930776 w 9009483"/>
              <a:gd name="connsiteY809" fmla="*/ 1387361 h 3890200"/>
              <a:gd name="connsiteX810" fmla="*/ 913060 w 9009483"/>
              <a:gd name="connsiteY810" fmla="*/ 1417650 h 3890200"/>
              <a:gd name="connsiteX811" fmla="*/ 897058 w 9009483"/>
              <a:gd name="connsiteY811" fmla="*/ 1450702 h 3890200"/>
              <a:gd name="connsiteX812" fmla="*/ 893153 w 9009483"/>
              <a:gd name="connsiteY812" fmla="*/ 1458703 h 3890200"/>
              <a:gd name="connsiteX813" fmla="*/ 890009 w 9009483"/>
              <a:gd name="connsiteY813" fmla="*/ 1466799 h 3890200"/>
              <a:gd name="connsiteX814" fmla="*/ 884294 w 9009483"/>
              <a:gd name="connsiteY814" fmla="*/ 1482039 h 3890200"/>
              <a:gd name="connsiteX815" fmla="*/ 874769 w 9009483"/>
              <a:gd name="connsiteY815" fmla="*/ 1506709 h 3890200"/>
              <a:gd name="connsiteX816" fmla="*/ 852671 w 9009483"/>
              <a:gd name="connsiteY816" fmla="*/ 1666062 h 3890200"/>
              <a:gd name="connsiteX817" fmla="*/ 854862 w 9009483"/>
              <a:gd name="connsiteY817" fmla="*/ 1704924 h 3890200"/>
              <a:gd name="connsiteX818" fmla="*/ 857339 w 9009483"/>
              <a:gd name="connsiteY818" fmla="*/ 1724641 h 3890200"/>
              <a:gd name="connsiteX819" fmla="*/ 860481 w 9009483"/>
              <a:gd name="connsiteY819" fmla="*/ 1744834 h 3890200"/>
              <a:gd name="connsiteX820" fmla="*/ 864006 w 9009483"/>
              <a:gd name="connsiteY820" fmla="*/ 1765599 h 3890200"/>
              <a:gd name="connsiteX821" fmla="*/ 869531 w 9009483"/>
              <a:gd name="connsiteY821" fmla="*/ 1786649 h 3890200"/>
              <a:gd name="connsiteX822" fmla="*/ 875150 w 9009483"/>
              <a:gd name="connsiteY822" fmla="*/ 1808556 h 3890200"/>
              <a:gd name="connsiteX823" fmla="*/ 883151 w 9009483"/>
              <a:gd name="connsiteY823" fmla="*/ 1830845 h 3890200"/>
              <a:gd name="connsiteX824" fmla="*/ 875912 w 9009483"/>
              <a:gd name="connsiteY824" fmla="*/ 1810175 h 3890200"/>
              <a:gd name="connsiteX825" fmla="*/ 873721 w 9009483"/>
              <a:gd name="connsiteY825" fmla="*/ 1800650 h 3890200"/>
              <a:gd name="connsiteX826" fmla="*/ 876293 w 9009483"/>
              <a:gd name="connsiteY826" fmla="*/ 1809509 h 3890200"/>
              <a:gd name="connsiteX827" fmla="*/ 886866 w 9009483"/>
              <a:gd name="connsiteY827" fmla="*/ 1838846 h 3890200"/>
              <a:gd name="connsiteX828" fmla="*/ 892962 w 9009483"/>
              <a:gd name="connsiteY828" fmla="*/ 1855991 h 3890200"/>
              <a:gd name="connsiteX829" fmla="*/ 899820 w 9009483"/>
              <a:gd name="connsiteY829" fmla="*/ 1871136 h 3890200"/>
              <a:gd name="connsiteX830" fmla="*/ 865053 w 9009483"/>
              <a:gd name="connsiteY830" fmla="*/ 1764360 h 3890200"/>
              <a:gd name="connsiteX831" fmla="*/ 859243 w 9009483"/>
              <a:gd name="connsiteY831" fmla="*/ 1729023 h 3890200"/>
              <a:gd name="connsiteX832" fmla="*/ 856386 w 9009483"/>
              <a:gd name="connsiteY832" fmla="*/ 1710639 h 3890200"/>
              <a:gd name="connsiteX833" fmla="*/ 855434 w 9009483"/>
              <a:gd name="connsiteY833" fmla="*/ 1691589 h 3890200"/>
              <a:gd name="connsiteX834" fmla="*/ 854481 w 9009483"/>
              <a:gd name="connsiteY834" fmla="*/ 1672539 h 3890200"/>
              <a:gd name="connsiteX835" fmla="*/ 854481 w 9009483"/>
              <a:gd name="connsiteY835" fmla="*/ 1653489 h 3890200"/>
              <a:gd name="connsiteX836" fmla="*/ 856671 w 9009483"/>
              <a:gd name="connsiteY836" fmla="*/ 1614818 h 3890200"/>
              <a:gd name="connsiteX837" fmla="*/ 856671 w 9009483"/>
              <a:gd name="connsiteY837" fmla="*/ 1686255 h 3890200"/>
              <a:gd name="connsiteX838" fmla="*/ 857720 w 9009483"/>
              <a:gd name="connsiteY838" fmla="*/ 1706639 h 3890200"/>
              <a:gd name="connsiteX839" fmla="*/ 860577 w 9009483"/>
              <a:gd name="connsiteY839" fmla="*/ 1727784 h 3890200"/>
              <a:gd name="connsiteX840" fmla="*/ 863910 w 9009483"/>
              <a:gd name="connsiteY840" fmla="*/ 1749882 h 3890200"/>
              <a:gd name="connsiteX841" fmla="*/ 865625 w 9009483"/>
              <a:gd name="connsiteY841" fmla="*/ 1761217 h 3890200"/>
              <a:gd name="connsiteX842" fmla="*/ 868483 w 9009483"/>
              <a:gd name="connsiteY842" fmla="*/ 1772552 h 3890200"/>
              <a:gd name="connsiteX843" fmla="*/ 957733 w 9009483"/>
              <a:gd name="connsiteY843" fmla="*/ 1964576 h 3890200"/>
              <a:gd name="connsiteX844" fmla="*/ 944302 w 9009483"/>
              <a:gd name="connsiteY844" fmla="*/ 1946383 h 3890200"/>
              <a:gd name="connsiteX845" fmla="*/ 935920 w 9009483"/>
              <a:gd name="connsiteY845" fmla="*/ 1932953 h 3890200"/>
              <a:gd name="connsiteX846" fmla="*/ 929062 w 9009483"/>
              <a:gd name="connsiteY846" fmla="*/ 1921428 h 3890200"/>
              <a:gd name="connsiteX847" fmla="*/ 944778 w 9009483"/>
              <a:gd name="connsiteY847" fmla="*/ 1946478 h 3890200"/>
              <a:gd name="connsiteX848" fmla="*/ 990975 w 9009483"/>
              <a:gd name="connsiteY848" fmla="*/ 2003628 h 3890200"/>
              <a:gd name="connsiteX849" fmla="*/ 1004881 w 9009483"/>
              <a:gd name="connsiteY849" fmla="*/ 2022774 h 3890200"/>
              <a:gd name="connsiteX850" fmla="*/ 1020216 w 9009483"/>
              <a:gd name="connsiteY850" fmla="*/ 2036775 h 3890200"/>
              <a:gd name="connsiteX851" fmla="*/ 1034980 w 9009483"/>
              <a:gd name="connsiteY851" fmla="*/ 2050110 h 3890200"/>
              <a:gd name="connsiteX852" fmla="*/ 1042029 w 9009483"/>
              <a:gd name="connsiteY852" fmla="*/ 2056492 h 3890200"/>
              <a:gd name="connsiteX853" fmla="*/ 1049363 w 9009483"/>
              <a:gd name="connsiteY853" fmla="*/ 2061921 h 3890200"/>
              <a:gd name="connsiteX854" fmla="*/ 1042790 w 9009483"/>
              <a:gd name="connsiteY854" fmla="*/ 2057254 h 3890200"/>
              <a:gd name="connsiteX855" fmla="*/ 1030503 w 9009483"/>
              <a:gd name="connsiteY855" fmla="*/ 2046395 h 3890200"/>
              <a:gd name="connsiteX856" fmla="*/ 1015263 w 9009483"/>
              <a:gd name="connsiteY856" fmla="*/ 2032584 h 3890200"/>
              <a:gd name="connsiteX857" fmla="*/ 1000404 w 9009483"/>
              <a:gd name="connsiteY857" fmla="*/ 2018297 h 3890200"/>
              <a:gd name="connsiteX858" fmla="*/ 1011643 w 9009483"/>
              <a:gd name="connsiteY858" fmla="*/ 2029441 h 3890200"/>
              <a:gd name="connsiteX859" fmla="*/ 1022693 w 9009483"/>
              <a:gd name="connsiteY859" fmla="*/ 2039537 h 3890200"/>
              <a:gd name="connsiteX860" fmla="*/ 1042885 w 9009483"/>
              <a:gd name="connsiteY860" fmla="*/ 2057825 h 3890200"/>
              <a:gd name="connsiteX861" fmla="*/ 1077652 w 9009483"/>
              <a:gd name="connsiteY861" fmla="*/ 2084019 h 3890200"/>
              <a:gd name="connsiteX862" fmla="*/ 1100608 w 9009483"/>
              <a:gd name="connsiteY862" fmla="*/ 2098497 h 3890200"/>
              <a:gd name="connsiteX863" fmla="*/ 1108227 w 9009483"/>
              <a:gd name="connsiteY863" fmla="*/ 2103260 h 3890200"/>
              <a:gd name="connsiteX864" fmla="*/ 1098702 w 9009483"/>
              <a:gd name="connsiteY864" fmla="*/ 2097640 h 3890200"/>
              <a:gd name="connsiteX865" fmla="*/ 1087082 w 9009483"/>
              <a:gd name="connsiteY865" fmla="*/ 2090591 h 3890200"/>
              <a:gd name="connsiteX866" fmla="*/ 1079557 w 9009483"/>
              <a:gd name="connsiteY866" fmla="*/ 2086020 h 3890200"/>
              <a:gd name="connsiteX867" fmla="*/ 1071270 w 9009483"/>
              <a:gd name="connsiteY867" fmla="*/ 2079828 h 3890200"/>
              <a:gd name="connsiteX868" fmla="*/ 1051172 w 9009483"/>
              <a:gd name="connsiteY868" fmla="*/ 2064779 h 3890200"/>
              <a:gd name="connsiteX869" fmla="*/ 1039457 w 9009483"/>
              <a:gd name="connsiteY869" fmla="*/ 2055825 h 3890200"/>
              <a:gd name="connsiteX870" fmla="*/ 1027360 w 9009483"/>
              <a:gd name="connsiteY870" fmla="*/ 2044776 h 3890200"/>
              <a:gd name="connsiteX871" fmla="*/ 1014024 w 9009483"/>
              <a:gd name="connsiteY871" fmla="*/ 2032679 h 3890200"/>
              <a:gd name="connsiteX872" fmla="*/ 1000023 w 9009483"/>
              <a:gd name="connsiteY872" fmla="*/ 2019154 h 3890200"/>
              <a:gd name="connsiteX873" fmla="*/ 970496 w 9009483"/>
              <a:gd name="connsiteY873" fmla="*/ 1986388 h 3890200"/>
              <a:gd name="connsiteX874" fmla="*/ 1075746 w 9009483"/>
              <a:gd name="connsiteY874" fmla="*/ 2083638 h 3890200"/>
              <a:gd name="connsiteX875" fmla="*/ 1243958 w 9009483"/>
              <a:gd name="connsiteY875" fmla="*/ 2158600 h 3890200"/>
              <a:gd name="connsiteX876" fmla="*/ 1218432 w 9009483"/>
              <a:gd name="connsiteY876" fmla="*/ 2151933 h 3890200"/>
              <a:gd name="connsiteX877" fmla="*/ 1203191 w 9009483"/>
              <a:gd name="connsiteY877" fmla="*/ 2146789 h 3890200"/>
              <a:gd name="connsiteX878" fmla="*/ 1197762 w 9009483"/>
              <a:gd name="connsiteY878" fmla="*/ 2144598 h 3890200"/>
              <a:gd name="connsiteX879" fmla="*/ 1218527 w 9009483"/>
              <a:gd name="connsiteY879" fmla="*/ 2151647 h 3890200"/>
              <a:gd name="connsiteX880" fmla="*/ 1258436 w 9009483"/>
              <a:gd name="connsiteY880" fmla="*/ 2161839 h 3890200"/>
              <a:gd name="connsiteX881" fmla="*/ 1309395 w 9009483"/>
              <a:gd name="connsiteY881" fmla="*/ 2169935 h 3890200"/>
              <a:gd name="connsiteX882" fmla="*/ 1362735 w 9009483"/>
              <a:gd name="connsiteY882" fmla="*/ 2172983 h 3890200"/>
              <a:gd name="connsiteX883" fmla="*/ 1443792 w 9009483"/>
              <a:gd name="connsiteY883" fmla="*/ 2172983 h 3890200"/>
              <a:gd name="connsiteX884" fmla="*/ 1466653 w 9009483"/>
              <a:gd name="connsiteY884" fmla="*/ 2173745 h 3890200"/>
              <a:gd name="connsiteX885" fmla="*/ 1651152 w 9009483"/>
              <a:gd name="connsiteY885" fmla="*/ 2173745 h 3890200"/>
              <a:gd name="connsiteX886" fmla="*/ 1628007 w 9009483"/>
              <a:gd name="connsiteY886" fmla="*/ 2173745 h 3890200"/>
              <a:gd name="connsiteX887" fmla="*/ 1697253 w 9009483"/>
              <a:gd name="connsiteY887" fmla="*/ 2174412 h 3890200"/>
              <a:gd name="connsiteX888" fmla="*/ 2249703 w 9009483"/>
              <a:gd name="connsiteY888" fmla="*/ 2173650 h 3890200"/>
              <a:gd name="connsiteX889" fmla="*/ 2825585 w 9009483"/>
              <a:gd name="connsiteY889" fmla="*/ 2172126 h 3890200"/>
              <a:gd name="connsiteX890" fmla="*/ 2318759 w 9009483"/>
              <a:gd name="connsiteY890" fmla="*/ 2172126 h 3890200"/>
              <a:gd name="connsiteX891" fmla="*/ 2341810 w 9009483"/>
              <a:gd name="connsiteY891" fmla="*/ 2169935 h 3890200"/>
              <a:gd name="connsiteX892" fmla="*/ 2388006 w 9009483"/>
              <a:gd name="connsiteY892" fmla="*/ 2171173 h 3890200"/>
              <a:gd name="connsiteX893" fmla="*/ 2572125 w 9009483"/>
              <a:gd name="connsiteY893" fmla="*/ 2171173 h 3890200"/>
              <a:gd name="connsiteX894" fmla="*/ 2595270 w 9009483"/>
              <a:gd name="connsiteY894" fmla="*/ 2169840 h 3890200"/>
              <a:gd name="connsiteX895" fmla="*/ 2503164 w 9009483"/>
              <a:gd name="connsiteY895" fmla="*/ 2169840 h 3890200"/>
              <a:gd name="connsiteX896" fmla="*/ 2640895 w 9009483"/>
              <a:gd name="connsiteY896" fmla="*/ 2169840 h 3890200"/>
              <a:gd name="connsiteX897" fmla="*/ 2894546 w 9009483"/>
              <a:gd name="connsiteY897" fmla="*/ 2168411 h 3890200"/>
              <a:gd name="connsiteX898" fmla="*/ 2963316 w 9009483"/>
              <a:gd name="connsiteY898" fmla="*/ 2168411 h 3890200"/>
              <a:gd name="connsiteX899" fmla="*/ 3309074 w 9009483"/>
              <a:gd name="connsiteY899" fmla="*/ 2167935 h 3890200"/>
              <a:gd name="connsiteX900" fmla="*/ 3239636 w 9009483"/>
              <a:gd name="connsiteY900" fmla="*/ 2169649 h 3890200"/>
              <a:gd name="connsiteX901" fmla="*/ 3032563 w 9009483"/>
              <a:gd name="connsiteY901" fmla="*/ 2170506 h 3890200"/>
              <a:gd name="connsiteX902" fmla="*/ 3930580 w 9009483"/>
              <a:gd name="connsiteY902" fmla="*/ 2167077 h 3890200"/>
              <a:gd name="connsiteX903" fmla="*/ 4322058 w 9009483"/>
              <a:gd name="connsiteY903" fmla="*/ 2166220 h 3890200"/>
              <a:gd name="connsiteX904" fmla="*/ 4276146 w 9009483"/>
              <a:gd name="connsiteY904" fmla="*/ 2166220 h 3890200"/>
              <a:gd name="connsiteX905" fmla="*/ 5151114 w 9009483"/>
              <a:gd name="connsiteY905" fmla="*/ 2162982 h 3890200"/>
              <a:gd name="connsiteX906" fmla="*/ 5104917 w 9009483"/>
              <a:gd name="connsiteY906" fmla="*/ 2164029 h 3890200"/>
              <a:gd name="connsiteX907" fmla="*/ 6809224 w 9009483"/>
              <a:gd name="connsiteY907" fmla="*/ 2157933 h 3890200"/>
              <a:gd name="connsiteX908" fmla="*/ 6740168 w 9009483"/>
              <a:gd name="connsiteY908" fmla="*/ 2156981 h 3890200"/>
              <a:gd name="connsiteX909" fmla="*/ 6802748 w 9009483"/>
              <a:gd name="connsiteY909" fmla="*/ 2155933 h 3890200"/>
              <a:gd name="connsiteX910" fmla="*/ 6881901 w 9009483"/>
              <a:gd name="connsiteY910" fmla="*/ 2158124 h 3890200"/>
              <a:gd name="connsiteX911" fmla="*/ 6857135 w 9009483"/>
              <a:gd name="connsiteY911" fmla="*/ 2155552 h 3890200"/>
              <a:gd name="connsiteX912" fmla="*/ 6950386 w 9009483"/>
              <a:gd name="connsiteY912" fmla="*/ 2166601 h 3890200"/>
              <a:gd name="connsiteX913" fmla="*/ 7048589 w 9009483"/>
              <a:gd name="connsiteY913" fmla="*/ 2195176 h 3890200"/>
              <a:gd name="connsiteX914" fmla="*/ 7237849 w 9009483"/>
              <a:gd name="connsiteY914" fmla="*/ 2313096 h 3890200"/>
              <a:gd name="connsiteX915" fmla="*/ 7378439 w 9009483"/>
              <a:gd name="connsiteY915" fmla="*/ 2507501 h 3890200"/>
              <a:gd name="connsiteX916" fmla="*/ 7431493 w 9009483"/>
              <a:gd name="connsiteY916" fmla="*/ 2747912 h 3890200"/>
              <a:gd name="connsiteX917" fmla="*/ 7436447 w 9009483"/>
              <a:gd name="connsiteY917" fmla="*/ 3500387 h 3890200"/>
              <a:gd name="connsiteX918" fmla="*/ 7426922 w 9009483"/>
              <a:gd name="connsiteY918" fmla="*/ 3339319 h 3890200"/>
              <a:gd name="connsiteX919" fmla="*/ 7425017 w 9009483"/>
              <a:gd name="connsiteY919" fmla="*/ 3085859 h 3890200"/>
              <a:gd name="connsiteX920" fmla="*/ 7427780 w 9009483"/>
              <a:gd name="connsiteY920" fmla="*/ 3085859 h 3890200"/>
              <a:gd name="connsiteX921" fmla="*/ 7412729 w 9009483"/>
              <a:gd name="connsiteY921" fmla="*/ 3108909 h 3890200"/>
              <a:gd name="connsiteX922" fmla="*/ 7415301 w 9009483"/>
              <a:gd name="connsiteY922" fmla="*/ 3177966 h 3890200"/>
              <a:gd name="connsiteX923" fmla="*/ 7417397 w 9009483"/>
              <a:gd name="connsiteY923" fmla="*/ 3085859 h 3890200"/>
              <a:gd name="connsiteX924" fmla="*/ 7417397 w 9009483"/>
              <a:gd name="connsiteY924" fmla="*/ 3546583 h 3890200"/>
              <a:gd name="connsiteX925" fmla="*/ 7411206 w 9009483"/>
              <a:gd name="connsiteY925" fmla="*/ 3431140 h 3890200"/>
              <a:gd name="connsiteX926" fmla="*/ 7403967 w 9009483"/>
              <a:gd name="connsiteY926" fmla="*/ 3085859 h 3890200"/>
              <a:gd name="connsiteX927" fmla="*/ 7407109 w 9009483"/>
              <a:gd name="connsiteY927" fmla="*/ 3154820 h 3890200"/>
              <a:gd name="connsiteX928" fmla="*/ 7402063 w 9009483"/>
              <a:gd name="connsiteY928" fmla="*/ 2993657 h 3890200"/>
              <a:gd name="connsiteX929" fmla="*/ 7400633 w 9009483"/>
              <a:gd name="connsiteY929" fmla="*/ 3108909 h 3890200"/>
              <a:gd name="connsiteX930" fmla="*/ 7397775 w 9009483"/>
              <a:gd name="connsiteY930" fmla="*/ 2947556 h 3890200"/>
              <a:gd name="connsiteX931" fmla="*/ 7392538 w 9009483"/>
              <a:gd name="connsiteY931" fmla="*/ 2970702 h 3890200"/>
              <a:gd name="connsiteX932" fmla="*/ 7390821 w 9009483"/>
              <a:gd name="connsiteY932" fmla="*/ 2855449 h 3890200"/>
              <a:gd name="connsiteX933" fmla="*/ 7389012 w 9009483"/>
              <a:gd name="connsiteY933" fmla="*/ 2924791 h 3890200"/>
              <a:gd name="connsiteX934" fmla="*/ 7389012 w 9009483"/>
              <a:gd name="connsiteY934" fmla="*/ 2762866 h 3890200"/>
              <a:gd name="connsiteX935" fmla="*/ 7386536 w 9009483"/>
              <a:gd name="connsiteY935" fmla="*/ 2854973 h 3890200"/>
              <a:gd name="connsiteX936" fmla="*/ 7382250 w 9009483"/>
              <a:gd name="connsiteY936" fmla="*/ 2733148 h 3890200"/>
              <a:gd name="connsiteX937" fmla="*/ 7371581 w 9009483"/>
              <a:gd name="connsiteY937" fmla="*/ 2644375 h 3890200"/>
              <a:gd name="connsiteX938" fmla="*/ 7346913 w 9009483"/>
              <a:gd name="connsiteY938" fmla="*/ 2558650 h 3890200"/>
              <a:gd name="connsiteX939" fmla="*/ 7365963 w 9009483"/>
              <a:gd name="connsiteY939" fmla="*/ 2625325 h 3890200"/>
              <a:gd name="connsiteX940" fmla="*/ 7378155 w 9009483"/>
              <a:gd name="connsiteY940" fmla="*/ 2716289 h 3890200"/>
              <a:gd name="connsiteX941" fmla="*/ 7371581 w 9009483"/>
              <a:gd name="connsiteY941" fmla="*/ 2669331 h 3890200"/>
              <a:gd name="connsiteX942" fmla="*/ 7365772 w 9009483"/>
              <a:gd name="connsiteY942" fmla="*/ 2640089 h 3890200"/>
              <a:gd name="connsiteX943" fmla="*/ 7361486 w 9009483"/>
              <a:gd name="connsiteY943" fmla="*/ 2626087 h 3890200"/>
              <a:gd name="connsiteX944" fmla="*/ 7374248 w 9009483"/>
              <a:gd name="connsiteY944" fmla="*/ 2729624 h 3890200"/>
              <a:gd name="connsiteX945" fmla="*/ 7375869 w 9009483"/>
              <a:gd name="connsiteY945" fmla="*/ 2831160 h 3890200"/>
              <a:gd name="connsiteX946" fmla="*/ 7373771 w 9009483"/>
              <a:gd name="connsiteY946" fmla="*/ 2900407 h 3890200"/>
              <a:gd name="connsiteX947" fmla="*/ 7371390 w 9009483"/>
              <a:gd name="connsiteY947" fmla="*/ 2762104 h 3890200"/>
              <a:gd name="connsiteX948" fmla="*/ 7369581 w 9009483"/>
              <a:gd name="connsiteY948" fmla="*/ 3015660 h 3890200"/>
              <a:gd name="connsiteX949" fmla="*/ 7364437 w 9009483"/>
              <a:gd name="connsiteY949" fmla="*/ 2923553 h 3890200"/>
              <a:gd name="connsiteX950" fmla="*/ 7364437 w 9009483"/>
              <a:gd name="connsiteY950" fmla="*/ 2808300 h 3890200"/>
              <a:gd name="connsiteX951" fmla="*/ 7361391 w 9009483"/>
              <a:gd name="connsiteY951" fmla="*/ 2783535 h 3890200"/>
              <a:gd name="connsiteX952" fmla="*/ 7358533 w 9009483"/>
              <a:gd name="connsiteY952" fmla="*/ 2729052 h 3890200"/>
              <a:gd name="connsiteX953" fmla="*/ 7323860 w 9009483"/>
              <a:gd name="connsiteY953" fmla="*/ 2567127 h 3890200"/>
              <a:gd name="connsiteX954" fmla="*/ 7334720 w 9009483"/>
              <a:gd name="connsiteY954" fmla="*/ 2611514 h 3890200"/>
              <a:gd name="connsiteX955" fmla="*/ 7341006 w 9009483"/>
              <a:gd name="connsiteY955" fmla="*/ 2653329 h 3890200"/>
              <a:gd name="connsiteX956" fmla="*/ 7346340 w 9009483"/>
              <a:gd name="connsiteY956" fmla="*/ 2686952 h 3890200"/>
              <a:gd name="connsiteX957" fmla="*/ 7346340 w 9009483"/>
              <a:gd name="connsiteY957" fmla="*/ 2684285 h 3890200"/>
              <a:gd name="connsiteX958" fmla="*/ 7346340 w 9009483"/>
              <a:gd name="connsiteY958" fmla="*/ 2682189 h 3890200"/>
              <a:gd name="connsiteX959" fmla="*/ 7347768 w 9009483"/>
              <a:gd name="connsiteY959" fmla="*/ 2693143 h 3890200"/>
              <a:gd name="connsiteX960" fmla="*/ 7349580 w 9009483"/>
              <a:gd name="connsiteY960" fmla="*/ 2718289 h 3890200"/>
              <a:gd name="connsiteX961" fmla="*/ 7347959 w 9009483"/>
              <a:gd name="connsiteY961" fmla="*/ 2717813 h 3890200"/>
              <a:gd name="connsiteX962" fmla="*/ 7347959 w 9009483"/>
              <a:gd name="connsiteY962" fmla="*/ 2740006 h 3890200"/>
              <a:gd name="connsiteX963" fmla="*/ 7345482 w 9009483"/>
              <a:gd name="connsiteY963" fmla="*/ 2700382 h 3890200"/>
              <a:gd name="connsiteX964" fmla="*/ 7342245 w 9009483"/>
              <a:gd name="connsiteY964" fmla="*/ 2671807 h 3890200"/>
              <a:gd name="connsiteX965" fmla="*/ 7338815 w 9009483"/>
              <a:gd name="connsiteY965" fmla="*/ 2653424 h 3890200"/>
              <a:gd name="connsiteX966" fmla="*/ 7343769 w 9009483"/>
              <a:gd name="connsiteY966" fmla="*/ 2709621 h 3890200"/>
              <a:gd name="connsiteX967" fmla="*/ 7343769 w 9009483"/>
              <a:gd name="connsiteY967" fmla="*/ 2743530 h 3890200"/>
              <a:gd name="connsiteX968" fmla="*/ 7342531 w 9009483"/>
              <a:gd name="connsiteY968" fmla="*/ 2762580 h 3890200"/>
              <a:gd name="connsiteX969" fmla="*/ 7300334 w 9009483"/>
              <a:gd name="connsiteY969" fmla="*/ 2529599 h 3890200"/>
              <a:gd name="connsiteX970" fmla="*/ 7235754 w 9009483"/>
              <a:gd name="connsiteY970" fmla="*/ 2424824 h 3890200"/>
              <a:gd name="connsiteX971" fmla="*/ 7179558 w 9009483"/>
              <a:gd name="connsiteY971" fmla="*/ 2366150 h 3890200"/>
              <a:gd name="connsiteX972" fmla="*/ 7118503 w 9009483"/>
              <a:gd name="connsiteY972" fmla="*/ 2319477 h 3890200"/>
              <a:gd name="connsiteX973" fmla="*/ 7021632 w 9009483"/>
              <a:gd name="connsiteY973" fmla="*/ 2268423 h 3890200"/>
              <a:gd name="connsiteX974" fmla="*/ 7028585 w 9009483"/>
              <a:gd name="connsiteY974" fmla="*/ 2272233 h 3890200"/>
              <a:gd name="connsiteX975" fmla="*/ 7050493 w 9009483"/>
              <a:gd name="connsiteY975" fmla="*/ 2282901 h 3890200"/>
              <a:gd name="connsiteX976" fmla="*/ 7112120 w 9009483"/>
              <a:gd name="connsiteY976" fmla="*/ 2319096 h 3890200"/>
              <a:gd name="connsiteX977" fmla="*/ 7157364 w 9009483"/>
              <a:gd name="connsiteY977" fmla="*/ 2354148 h 3890200"/>
              <a:gd name="connsiteX978" fmla="*/ 7148411 w 9009483"/>
              <a:gd name="connsiteY978" fmla="*/ 2349005 h 3890200"/>
              <a:gd name="connsiteX979" fmla="*/ 7124980 w 9009483"/>
              <a:gd name="connsiteY979" fmla="*/ 2330431 h 3890200"/>
              <a:gd name="connsiteX980" fmla="*/ 7103072 w 9009483"/>
              <a:gd name="connsiteY980" fmla="*/ 2314810 h 3890200"/>
              <a:gd name="connsiteX981" fmla="*/ 7040017 w 9009483"/>
              <a:gd name="connsiteY981" fmla="*/ 2279472 h 3890200"/>
              <a:gd name="connsiteX982" fmla="*/ 7059067 w 9009483"/>
              <a:gd name="connsiteY982" fmla="*/ 2290045 h 3890200"/>
              <a:gd name="connsiteX983" fmla="*/ 7077355 w 9009483"/>
              <a:gd name="connsiteY983" fmla="*/ 2301189 h 3890200"/>
              <a:gd name="connsiteX984" fmla="*/ 7002773 w 9009483"/>
              <a:gd name="connsiteY984" fmla="*/ 2266328 h 3890200"/>
              <a:gd name="connsiteX985" fmla="*/ 6933335 w 9009483"/>
              <a:gd name="connsiteY985" fmla="*/ 2246421 h 3890200"/>
              <a:gd name="connsiteX986" fmla="*/ 6869042 w 9009483"/>
              <a:gd name="connsiteY986" fmla="*/ 2237467 h 3890200"/>
              <a:gd name="connsiteX987" fmla="*/ 6838371 w 9009483"/>
              <a:gd name="connsiteY987" fmla="*/ 2236134 h 3890200"/>
              <a:gd name="connsiteX988" fmla="*/ 6806939 w 9009483"/>
              <a:gd name="connsiteY988" fmla="*/ 2236134 h 3890200"/>
              <a:gd name="connsiteX989" fmla="*/ 6532048 w 9009483"/>
              <a:gd name="connsiteY989" fmla="*/ 2236134 h 3890200"/>
              <a:gd name="connsiteX990" fmla="*/ 6601105 w 9009483"/>
              <a:gd name="connsiteY990" fmla="*/ 2238134 h 3890200"/>
              <a:gd name="connsiteX991" fmla="*/ 6393650 w 9009483"/>
              <a:gd name="connsiteY991" fmla="*/ 2236038 h 3890200"/>
              <a:gd name="connsiteX992" fmla="*/ 6348406 w 9009483"/>
              <a:gd name="connsiteY992" fmla="*/ 2236038 h 3890200"/>
              <a:gd name="connsiteX993" fmla="*/ 6417367 w 9009483"/>
              <a:gd name="connsiteY993" fmla="*/ 2240039 h 3890200"/>
              <a:gd name="connsiteX994" fmla="*/ 6141142 w 9009483"/>
              <a:gd name="connsiteY994" fmla="*/ 2235943 h 3890200"/>
              <a:gd name="connsiteX995" fmla="*/ 6325260 w 9009483"/>
              <a:gd name="connsiteY995" fmla="*/ 2240706 h 3890200"/>
              <a:gd name="connsiteX996" fmla="*/ 6141142 w 9009483"/>
              <a:gd name="connsiteY996" fmla="*/ 2241944 h 3890200"/>
              <a:gd name="connsiteX997" fmla="*/ 6163811 w 9009483"/>
              <a:gd name="connsiteY997" fmla="*/ 2246897 h 3890200"/>
              <a:gd name="connsiteX998" fmla="*/ 5979789 w 9009483"/>
              <a:gd name="connsiteY998" fmla="*/ 2248326 h 3890200"/>
              <a:gd name="connsiteX999" fmla="*/ 5772525 w 9009483"/>
              <a:gd name="connsiteY999" fmla="*/ 2245944 h 3890200"/>
              <a:gd name="connsiteX1000" fmla="*/ 5795575 w 9009483"/>
              <a:gd name="connsiteY1000" fmla="*/ 2248707 h 3890200"/>
              <a:gd name="connsiteX1001" fmla="*/ 5219980 w 9009483"/>
              <a:gd name="connsiteY1001" fmla="*/ 2245659 h 3890200"/>
              <a:gd name="connsiteX1002" fmla="*/ 5311801 w 9009483"/>
              <a:gd name="connsiteY1002" fmla="*/ 2247183 h 3890200"/>
              <a:gd name="connsiteX1003" fmla="*/ 4436834 w 9009483"/>
              <a:gd name="connsiteY1003" fmla="*/ 2240229 h 3890200"/>
              <a:gd name="connsiteX1004" fmla="*/ 4920322 w 9009483"/>
              <a:gd name="connsiteY1004" fmla="*/ 2243563 h 3890200"/>
              <a:gd name="connsiteX1005" fmla="*/ 4989665 w 9009483"/>
              <a:gd name="connsiteY1005" fmla="*/ 2242992 h 3890200"/>
              <a:gd name="connsiteX1006" fmla="*/ 4551515 w 9009483"/>
              <a:gd name="connsiteY1006" fmla="*/ 2239944 h 3890200"/>
              <a:gd name="connsiteX1007" fmla="*/ 4091076 w 9009483"/>
              <a:gd name="connsiteY1007" fmla="*/ 2237467 h 3890200"/>
              <a:gd name="connsiteX1008" fmla="*/ 4069168 w 9009483"/>
              <a:gd name="connsiteY1008" fmla="*/ 2236419 h 3890200"/>
              <a:gd name="connsiteX1009" fmla="*/ 4014781 w 9009483"/>
              <a:gd name="connsiteY1009" fmla="*/ 2235753 h 3890200"/>
              <a:gd name="connsiteX1010" fmla="*/ 3884098 w 9009483"/>
              <a:gd name="connsiteY1010" fmla="*/ 2234514 h 3890200"/>
              <a:gd name="connsiteX1011" fmla="*/ 4344250 w 9009483"/>
              <a:gd name="connsiteY1011" fmla="*/ 2235943 h 3890200"/>
              <a:gd name="connsiteX1012" fmla="*/ 3653497 w 9009483"/>
              <a:gd name="connsiteY1012" fmla="*/ 2232609 h 3890200"/>
              <a:gd name="connsiteX1013" fmla="*/ 3607301 w 9009483"/>
              <a:gd name="connsiteY1013" fmla="*/ 2229942 h 3890200"/>
              <a:gd name="connsiteX1014" fmla="*/ 2870638 w 9009483"/>
              <a:gd name="connsiteY1014" fmla="*/ 2226418 h 3890200"/>
              <a:gd name="connsiteX1015" fmla="*/ 2571267 w 9009483"/>
              <a:gd name="connsiteY1015" fmla="*/ 2223370 h 3890200"/>
              <a:gd name="connsiteX1016" fmla="*/ 2387149 w 9009483"/>
              <a:gd name="connsiteY1016" fmla="*/ 2222513 h 3890200"/>
              <a:gd name="connsiteX1017" fmla="*/ 2432774 w 9009483"/>
              <a:gd name="connsiteY1017" fmla="*/ 2221751 h 3890200"/>
              <a:gd name="connsiteX1018" fmla="*/ 2156549 w 9009483"/>
              <a:gd name="connsiteY1018" fmla="*/ 2220322 h 3890200"/>
              <a:gd name="connsiteX1019" fmla="*/ 2087873 w 9009483"/>
              <a:gd name="connsiteY1019" fmla="*/ 2218893 h 3890200"/>
              <a:gd name="connsiteX1020" fmla="*/ 2064728 w 9009483"/>
              <a:gd name="connsiteY1020" fmla="*/ 2219751 h 3890200"/>
              <a:gd name="connsiteX1021" fmla="*/ 1984241 w 9009483"/>
              <a:gd name="connsiteY1021" fmla="*/ 2219751 h 3890200"/>
              <a:gd name="connsiteX1022" fmla="*/ 1943950 w 9009483"/>
              <a:gd name="connsiteY1022" fmla="*/ 2219274 h 3890200"/>
              <a:gd name="connsiteX1023" fmla="*/ 1931378 w 9009483"/>
              <a:gd name="connsiteY1023" fmla="*/ 2219274 h 3890200"/>
              <a:gd name="connsiteX1024" fmla="*/ 1926806 w 9009483"/>
              <a:gd name="connsiteY1024" fmla="*/ 2219274 h 3890200"/>
              <a:gd name="connsiteX1025" fmla="*/ 1388739 w 9009483"/>
              <a:gd name="connsiteY1025" fmla="*/ 2217655 h 3890200"/>
              <a:gd name="connsiteX1026" fmla="*/ 1323682 w 9009483"/>
              <a:gd name="connsiteY1026" fmla="*/ 2215560 h 3890200"/>
              <a:gd name="connsiteX1027" fmla="*/ 1307109 w 9009483"/>
              <a:gd name="connsiteY1027" fmla="*/ 2214607 h 3890200"/>
              <a:gd name="connsiteX1028" fmla="*/ 1290726 w 9009483"/>
              <a:gd name="connsiteY1028" fmla="*/ 2212131 h 3890200"/>
              <a:gd name="connsiteX1029" fmla="*/ 1257865 w 9009483"/>
              <a:gd name="connsiteY1029" fmla="*/ 2207082 h 3890200"/>
              <a:gd name="connsiteX1030" fmla="*/ 1225289 w 9009483"/>
              <a:gd name="connsiteY1030" fmla="*/ 2199272 h 3890200"/>
              <a:gd name="connsiteX1031" fmla="*/ 1209002 w 9009483"/>
              <a:gd name="connsiteY1031" fmla="*/ 2195081 h 3890200"/>
              <a:gd name="connsiteX1032" fmla="*/ 1192809 w 9009483"/>
              <a:gd name="connsiteY1032" fmla="*/ 2190128 h 3890200"/>
              <a:gd name="connsiteX1033" fmla="*/ 1129278 w 9009483"/>
              <a:gd name="connsiteY1033" fmla="*/ 2164601 h 3890200"/>
              <a:gd name="connsiteX1034" fmla="*/ 1098036 w 9009483"/>
              <a:gd name="connsiteY1034" fmla="*/ 2149170 h 3890200"/>
              <a:gd name="connsiteX1035" fmla="*/ 1067841 w 9009483"/>
              <a:gd name="connsiteY1035" fmla="*/ 2130882 h 3890200"/>
              <a:gd name="connsiteX1036" fmla="*/ 1052792 w 9009483"/>
              <a:gd name="connsiteY1036" fmla="*/ 2121357 h 3890200"/>
              <a:gd name="connsiteX1037" fmla="*/ 1038409 w 9009483"/>
              <a:gd name="connsiteY1037" fmla="*/ 2110594 h 3890200"/>
              <a:gd name="connsiteX1038" fmla="*/ 1009834 w 9009483"/>
              <a:gd name="connsiteY1038" fmla="*/ 2088591 h 3890200"/>
              <a:gd name="connsiteX1039" fmla="*/ 956399 w 9009483"/>
              <a:gd name="connsiteY1039" fmla="*/ 2036680 h 3890200"/>
              <a:gd name="connsiteX1040" fmla="*/ 943540 w 9009483"/>
              <a:gd name="connsiteY1040" fmla="*/ 2022583 h 3890200"/>
              <a:gd name="connsiteX1041" fmla="*/ 937158 w 9009483"/>
              <a:gd name="connsiteY1041" fmla="*/ 2015439 h 3890200"/>
              <a:gd name="connsiteX1042" fmla="*/ 931348 w 9009483"/>
              <a:gd name="connsiteY1042" fmla="*/ 2007724 h 3890200"/>
              <a:gd name="connsiteX1043" fmla="*/ 908011 w 9009483"/>
              <a:gd name="connsiteY1043" fmla="*/ 1976482 h 3890200"/>
              <a:gd name="connsiteX1044" fmla="*/ 927061 w 9009483"/>
              <a:gd name="connsiteY1044" fmla="*/ 2000104 h 3890200"/>
              <a:gd name="connsiteX1045" fmla="*/ 936586 w 9009483"/>
              <a:gd name="connsiteY1045" fmla="*/ 2013249 h 3890200"/>
              <a:gd name="connsiteX1046" fmla="*/ 948017 w 9009483"/>
              <a:gd name="connsiteY1046" fmla="*/ 2026107 h 3890200"/>
              <a:gd name="connsiteX1047" fmla="*/ 969257 w 9009483"/>
              <a:gd name="connsiteY1047" fmla="*/ 2049253 h 3890200"/>
              <a:gd name="connsiteX1048" fmla="*/ 1099274 w 9009483"/>
              <a:gd name="connsiteY1048" fmla="*/ 2148885 h 3890200"/>
              <a:gd name="connsiteX1049" fmla="*/ 1280249 w 9009483"/>
              <a:gd name="connsiteY1049" fmla="*/ 2209940 h 3890200"/>
              <a:gd name="connsiteX1050" fmla="*/ 1084224 w 9009483"/>
              <a:gd name="connsiteY1050" fmla="*/ 2138693 h 3890200"/>
              <a:gd name="connsiteX1051" fmla="*/ 1058411 w 9009483"/>
              <a:gd name="connsiteY1051" fmla="*/ 2122881 h 3890200"/>
              <a:gd name="connsiteX1052" fmla="*/ 1033360 w 9009483"/>
              <a:gd name="connsiteY1052" fmla="*/ 2104498 h 3890200"/>
              <a:gd name="connsiteX1053" fmla="*/ 1020693 w 9009483"/>
              <a:gd name="connsiteY1053" fmla="*/ 2094973 h 3890200"/>
              <a:gd name="connsiteX1054" fmla="*/ 1014310 w 9009483"/>
              <a:gd name="connsiteY1054" fmla="*/ 2090115 h 3890200"/>
              <a:gd name="connsiteX1055" fmla="*/ 1008310 w 9009483"/>
              <a:gd name="connsiteY1055" fmla="*/ 2084781 h 3890200"/>
              <a:gd name="connsiteX1056" fmla="*/ 984116 w 9009483"/>
              <a:gd name="connsiteY1056" fmla="*/ 2062778 h 3890200"/>
              <a:gd name="connsiteX1057" fmla="*/ 960780 w 9009483"/>
              <a:gd name="connsiteY1057" fmla="*/ 2038775 h 3890200"/>
              <a:gd name="connsiteX1058" fmla="*/ 937824 w 9009483"/>
              <a:gd name="connsiteY1058" fmla="*/ 2013249 h 3890200"/>
              <a:gd name="connsiteX1059" fmla="*/ 916870 w 9009483"/>
              <a:gd name="connsiteY1059" fmla="*/ 1985245 h 3890200"/>
              <a:gd name="connsiteX1060" fmla="*/ 906297 w 9009483"/>
              <a:gd name="connsiteY1060" fmla="*/ 1970862 h 3890200"/>
              <a:gd name="connsiteX1061" fmla="*/ 896772 w 9009483"/>
              <a:gd name="connsiteY1061" fmla="*/ 1955432 h 3890200"/>
              <a:gd name="connsiteX1062" fmla="*/ 877722 w 9009483"/>
              <a:gd name="connsiteY1062" fmla="*/ 1924095 h 3890200"/>
              <a:gd name="connsiteX1063" fmla="*/ 861529 w 9009483"/>
              <a:gd name="connsiteY1063" fmla="*/ 1890471 h 3890200"/>
              <a:gd name="connsiteX1064" fmla="*/ 847242 w 9009483"/>
              <a:gd name="connsiteY1064" fmla="*/ 1855324 h 3890200"/>
              <a:gd name="connsiteX1065" fmla="*/ 840575 w 9009483"/>
              <a:gd name="connsiteY1065" fmla="*/ 1837227 h 3890200"/>
              <a:gd name="connsiteX1066" fmla="*/ 837241 w 9009483"/>
              <a:gd name="connsiteY1066" fmla="*/ 1827702 h 3890200"/>
              <a:gd name="connsiteX1067" fmla="*/ 834860 w 9009483"/>
              <a:gd name="connsiteY1067" fmla="*/ 1818177 h 3890200"/>
              <a:gd name="connsiteX1068" fmla="*/ 825335 w 9009483"/>
              <a:gd name="connsiteY1068" fmla="*/ 1780077 h 3890200"/>
              <a:gd name="connsiteX1069" fmla="*/ 818762 w 9009483"/>
              <a:gd name="connsiteY1069" fmla="*/ 1740643 h 3890200"/>
              <a:gd name="connsiteX1070" fmla="*/ 815714 w 9009483"/>
              <a:gd name="connsiteY1070" fmla="*/ 1720641 h 3890200"/>
              <a:gd name="connsiteX1071" fmla="*/ 814571 w 9009483"/>
              <a:gd name="connsiteY1071" fmla="*/ 1700162 h 3890200"/>
              <a:gd name="connsiteX1072" fmla="*/ 812952 w 9009483"/>
              <a:gd name="connsiteY1072" fmla="*/ 1658919 h 3890200"/>
              <a:gd name="connsiteX1073" fmla="*/ 841051 w 9009483"/>
              <a:gd name="connsiteY1073" fmla="*/ 1489374 h 3890200"/>
              <a:gd name="connsiteX1074" fmla="*/ 856291 w 9009483"/>
              <a:gd name="connsiteY1074" fmla="*/ 1447749 h 3890200"/>
              <a:gd name="connsiteX1075" fmla="*/ 875341 w 9009483"/>
              <a:gd name="connsiteY1075" fmla="*/ 1407363 h 3890200"/>
              <a:gd name="connsiteX1076" fmla="*/ 886390 w 9009483"/>
              <a:gd name="connsiteY1076" fmla="*/ 1387551 h 3890200"/>
              <a:gd name="connsiteX1077" fmla="*/ 898201 w 9009483"/>
              <a:gd name="connsiteY1077" fmla="*/ 1368501 h 3890200"/>
              <a:gd name="connsiteX1078" fmla="*/ 924395 w 9009483"/>
              <a:gd name="connsiteY1078" fmla="*/ 1330877 h 3890200"/>
              <a:gd name="connsiteX1079" fmla="*/ 910392 w 9009483"/>
              <a:gd name="connsiteY1079" fmla="*/ 1349927 h 3890200"/>
              <a:gd name="connsiteX1080" fmla="*/ 894867 w 9009483"/>
              <a:gd name="connsiteY1080" fmla="*/ 1374883 h 3890200"/>
              <a:gd name="connsiteX1081" fmla="*/ 886200 w 9009483"/>
              <a:gd name="connsiteY1081" fmla="*/ 1390790 h 3890200"/>
              <a:gd name="connsiteX1082" fmla="*/ 896677 w 9009483"/>
              <a:gd name="connsiteY1082" fmla="*/ 1372692 h 3890200"/>
              <a:gd name="connsiteX1083" fmla="*/ 915727 w 9009483"/>
              <a:gd name="connsiteY1083" fmla="*/ 1344117 h 3890200"/>
              <a:gd name="connsiteX1084" fmla="*/ 940778 w 9009483"/>
              <a:gd name="connsiteY1084" fmla="*/ 1310684 h 3890200"/>
              <a:gd name="connsiteX1085" fmla="*/ 969353 w 9009483"/>
              <a:gd name="connsiteY1085" fmla="*/ 1278966 h 3890200"/>
              <a:gd name="connsiteX1086" fmla="*/ 983259 w 9009483"/>
              <a:gd name="connsiteY1086" fmla="*/ 1265155 h 3890200"/>
              <a:gd name="connsiteX1087" fmla="*/ 996022 w 9009483"/>
              <a:gd name="connsiteY1087" fmla="*/ 1253344 h 3890200"/>
              <a:gd name="connsiteX1088" fmla="*/ 1014215 w 9009483"/>
              <a:gd name="connsiteY1088" fmla="*/ 1236390 h 3890200"/>
              <a:gd name="connsiteX1089" fmla="*/ 1019168 w 9009483"/>
              <a:gd name="connsiteY1089" fmla="*/ 1232199 h 3890200"/>
              <a:gd name="connsiteX1090" fmla="*/ 1004595 w 9009483"/>
              <a:gd name="connsiteY1090" fmla="*/ 1243724 h 3890200"/>
              <a:gd name="connsiteX1091" fmla="*/ 1014787 w 9009483"/>
              <a:gd name="connsiteY1091" fmla="*/ 1234770 h 3890200"/>
              <a:gd name="connsiteX1092" fmla="*/ 1023454 w 9009483"/>
              <a:gd name="connsiteY1092" fmla="*/ 1228198 h 3890200"/>
              <a:gd name="connsiteX1093" fmla="*/ 1035551 w 9009483"/>
              <a:gd name="connsiteY1093" fmla="*/ 1219245 h 3890200"/>
              <a:gd name="connsiteX1094" fmla="*/ 1043838 w 9009483"/>
              <a:gd name="connsiteY1094" fmla="*/ 1213434 h 3890200"/>
              <a:gd name="connsiteX1095" fmla="*/ 1042599 w 9009483"/>
              <a:gd name="connsiteY1095" fmla="*/ 1215530 h 3890200"/>
              <a:gd name="connsiteX1096" fmla="*/ 1064889 w 9009483"/>
              <a:gd name="connsiteY1096" fmla="*/ 1200099 h 3890200"/>
              <a:gd name="connsiteX1097" fmla="*/ 1079557 w 9009483"/>
              <a:gd name="connsiteY1097" fmla="*/ 1190574 h 3890200"/>
              <a:gd name="connsiteX1098" fmla="*/ 1094511 w 9009483"/>
              <a:gd name="connsiteY1098" fmla="*/ 1181049 h 3890200"/>
              <a:gd name="connsiteX1099" fmla="*/ 1144993 w 9009483"/>
              <a:gd name="connsiteY1099" fmla="*/ 1155427 h 3890200"/>
              <a:gd name="connsiteX1100" fmla="*/ 1132707 w 9009483"/>
              <a:gd name="connsiteY1100" fmla="*/ 1161523 h 3890200"/>
              <a:gd name="connsiteX1101" fmla="*/ 1126325 w 9009483"/>
              <a:gd name="connsiteY1101" fmla="*/ 1164762 h 3890200"/>
              <a:gd name="connsiteX1102" fmla="*/ 1123753 w 9009483"/>
              <a:gd name="connsiteY1102" fmla="*/ 1166190 h 3890200"/>
              <a:gd name="connsiteX1103" fmla="*/ 1152328 w 9009483"/>
              <a:gd name="connsiteY1103" fmla="*/ 1152665 h 3890200"/>
              <a:gd name="connsiteX1104" fmla="*/ 1184713 w 9009483"/>
              <a:gd name="connsiteY1104" fmla="*/ 1140854 h 3890200"/>
              <a:gd name="connsiteX1105" fmla="*/ 1201763 w 9009483"/>
              <a:gd name="connsiteY1105" fmla="*/ 1134663 h 3890200"/>
              <a:gd name="connsiteX1106" fmla="*/ 1219765 w 9009483"/>
              <a:gd name="connsiteY1106" fmla="*/ 1130091 h 3890200"/>
              <a:gd name="connsiteX1107" fmla="*/ 1257007 w 9009483"/>
              <a:gd name="connsiteY1107" fmla="*/ 1120566 h 3890200"/>
              <a:gd name="connsiteX1108" fmla="*/ 1414933 w 9009483"/>
              <a:gd name="connsiteY1108" fmla="*/ 1109898 h 3890200"/>
              <a:gd name="connsiteX1109" fmla="*/ 1652104 w 9009483"/>
              <a:gd name="connsiteY1109" fmla="*/ 1108469 h 3890200"/>
              <a:gd name="connsiteX1110" fmla="*/ 1744307 w 9009483"/>
              <a:gd name="connsiteY1110" fmla="*/ 1109707 h 3890200"/>
              <a:gd name="connsiteX1111" fmla="*/ 1629054 w 9009483"/>
              <a:gd name="connsiteY1111" fmla="*/ 1110183 h 3890200"/>
              <a:gd name="connsiteX1112" fmla="*/ 1629054 w 9009483"/>
              <a:gd name="connsiteY1112" fmla="*/ 1111422 h 3890200"/>
              <a:gd name="connsiteX1113" fmla="*/ 1882419 w 9009483"/>
              <a:gd name="connsiteY1113" fmla="*/ 1110088 h 3890200"/>
              <a:gd name="connsiteX1114" fmla="*/ 1904327 w 9009483"/>
              <a:gd name="connsiteY1114" fmla="*/ 1110564 h 3890200"/>
              <a:gd name="connsiteX1115" fmla="*/ 1955572 w 9009483"/>
              <a:gd name="connsiteY1115" fmla="*/ 1110564 h 3890200"/>
              <a:gd name="connsiteX1116" fmla="*/ 2043487 w 9009483"/>
              <a:gd name="connsiteY1116" fmla="*/ 1109993 h 3890200"/>
              <a:gd name="connsiteX1117" fmla="*/ 1951475 w 9009483"/>
              <a:gd name="connsiteY1117" fmla="*/ 1109993 h 3890200"/>
              <a:gd name="connsiteX1118" fmla="*/ 1928329 w 9009483"/>
              <a:gd name="connsiteY1118" fmla="*/ 1108755 h 3890200"/>
              <a:gd name="connsiteX1119" fmla="*/ 1813172 w 9009483"/>
              <a:gd name="connsiteY1119" fmla="*/ 1109612 h 3890200"/>
              <a:gd name="connsiteX1120" fmla="*/ 1813172 w 9009483"/>
              <a:gd name="connsiteY1120" fmla="*/ 1108850 h 3890200"/>
              <a:gd name="connsiteX1121" fmla="*/ 1882419 w 9009483"/>
              <a:gd name="connsiteY1121" fmla="*/ 1108088 h 3890200"/>
              <a:gd name="connsiteX1122" fmla="*/ 1813172 w 9009483"/>
              <a:gd name="connsiteY1122" fmla="*/ 1105040 h 3890200"/>
              <a:gd name="connsiteX1123" fmla="*/ 2066632 w 9009483"/>
              <a:gd name="connsiteY1123" fmla="*/ 1106754 h 3890200"/>
              <a:gd name="connsiteX1124" fmla="*/ 2342857 w 9009483"/>
              <a:gd name="connsiteY1124" fmla="*/ 1107326 h 3890200"/>
              <a:gd name="connsiteX1125" fmla="*/ 2412104 w 9009483"/>
              <a:gd name="connsiteY1125" fmla="*/ 1106088 h 3890200"/>
              <a:gd name="connsiteX1126" fmla="*/ 2619559 w 9009483"/>
              <a:gd name="connsiteY1126" fmla="*/ 1106088 h 3890200"/>
              <a:gd name="connsiteX1127" fmla="*/ 2711476 w 9009483"/>
              <a:gd name="connsiteY1127" fmla="*/ 1103992 h 3890200"/>
              <a:gd name="connsiteX1128" fmla="*/ 3010846 w 9009483"/>
              <a:gd name="connsiteY1128" fmla="*/ 1105040 h 3890200"/>
              <a:gd name="connsiteX1129" fmla="*/ 2964650 w 9009483"/>
              <a:gd name="connsiteY1129" fmla="*/ 1103801 h 3890200"/>
              <a:gd name="connsiteX1130" fmla="*/ 2895689 w 9009483"/>
              <a:gd name="connsiteY1130" fmla="*/ 1103801 h 3890200"/>
              <a:gd name="connsiteX1131" fmla="*/ 2826632 w 9009483"/>
              <a:gd name="connsiteY1131" fmla="*/ 1104659 h 3890200"/>
              <a:gd name="connsiteX1132" fmla="*/ 2803582 w 9009483"/>
              <a:gd name="connsiteY1132" fmla="*/ 1102658 h 3890200"/>
              <a:gd name="connsiteX1133" fmla="*/ 2918740 w 9009483"/>
              <a:gd name="connsiteY1133" fmla="*/ 1102658 h 3890200"/>
              <a:gd name="connsiteX1134" fmla="*/ 3126003 w 9009483"/>
              <a:gd name="connsiteY1134" fmla="*/ 1103992 h 3890200"/>
              <a:gd name="connsiteX1135" fmla="*/ 3033897 w 9009483"/>
              <a:gd name="connsiteY1135" fmla="*/ 1104849 h 3890200"/>
              <a:gd name="connsiteX1136" fmla="*/ 3079807 w 9009483"/>
              <a:gd name="connsiteY1136" fmla="*/ 1105897 h 3890200"/>
              <a:gd name="connsiteX1137" fmla="*/ 3563391 w 9009483"/>
              <a:gd name="connsiteY1137" fmla="*/ 1105230 h 3890200"/>
              <a:gd name="connsiteX1138" fmla="*/ 3609492 w 9009483"/>
              <a:gd name="connsiteY1138" fmla="*/ 1105707 h 3890200"/>
              <a:gd name="connsiteX1139" fmla="*/ 3218110 w 9009483"/>
              <a:gd name="connsiteY1139" fmla="*/ 1106754 h 3890200"/>
              <a:gd name="connsiteX1140" fmla="*/ 3260686 w 9009483"/>
              <a:gd name="connsiteY1140" fmla="*/ 1107421 h 3890200"/>
              <a:gd name="connsiteX1141" fmla="*/ 3355936 w 9009483"/>
              <a:gd name="connsiteY1141" fmla="*/ 1107421 h 3890200"/>
              <a:gd name="connsiteX1142" fmla="*/ 3355936 w 9009483"/>
              <a:gd name="connsiteY1142" fmla="*/ 1108469 h 3890200"/>
              <a:gd name="connsiteX1143" fmla="*/ 3448234 w 9009483"/>
              <a:gd name="connsiteY1143" fmla="*/ 1107612 h 3890200"/>
              <a:gd name="connsiteX1144" fmla="*/ 3448234 w 9009483"/>
              <a:gd name="connsiteY1144" fmla="*/ 1108469 h 3890200"/>
              <a:gd name="connsiteX1145" fmla="*/ 3551675 w 9009483"/>
              <a:gd name="connsiteY1145" fmla="*/ 1108469 h 3890200"/>
              <a:gd name="connsiteX1146" fmla="*/ 3607396 w 9009483"/>
              <a:gd name="connsiteY1146" fmla="*/ 1108469 h 3890200"/>
              <a:gd name="connsiteX1147" fmla="*/ 3632447 w 9009483"/>
              <a:gd name="connsiteY1147" fmla="*/ 1107992 h 3890200"/>
              <a:gd name="connsiteX1148" fmla="*/ 4161846 w 9009483"/>
              <a:gd name="connsiteY1148" fmla="*/ 1110183 h 3890200"/>
              <a:gd name="connsiteX1149" fmla="*/ 4115936 w 9009483"/>
              <a:gd name="connsiteY1149" fmla="*/ 1108278 h 3890200"/>
              <a:gd name="connsiteX1150" fmla="*/ 4184897 w 9009483"/>
              <a:gd name="connsiteY1150" fmla="*/ 1109326 h 3890200"/>
              <a:gd name="connsiteX1151" fmla="*/ 4254240 w 9009483"/>
              <a:gd name="connsiteY1151" fmla="*/ 1108659 h 3890200"/>
              <a:gd name="connsiteX1152" fmla="*/ 4231093 w 9009483"/>
              <a:gd name="connsiteY1152" fmla="*/ 1109516 h 3890200"/>
              <a:gd name="connsiteX1153" fmla="*/ 4323201 w 9009483"/>
              <a:gd name="connsiteY1153" fmla="*/ 1109516 h 3890200"/>
              <a:gd name="connsiteX1154" fmla="*/ 4300150 w 9009483"/>
              <a:gd name="connsiteY1154" fmla="*/ 1108469 h 3890200"/>
              <a:gd name="connsiteX1155" fmla="*/ 4346251 w 9009483"/>
              <a:gd name="connsiteY1155" fmla="*/ 1109516 h 3890200"/>
              <a:gd name="connsiteX1156" fmla="*/ 4645431 w 9009483"/>
              <a:gd name="connsiteY1156" fmla="*/ 1107516 h 3890200"/>
              <a:gd name="connsiteX1157" fmla="*/ 4553610 w 9009483"/>
              <a:gd name="connsiteY1157" fmla="*/ 1109040 h 3890200"/>
              <a:gd name="connsiteX1158" fmla="*/ 4553610 w 9009483"/>
              <a:gd name="connsiteY1158" fmla="*/ 1109898 h 3890200"/>
              <a:gd name="connsiteX1159" fmla="*/ 4991189 w 9009483"/>
              <a:gd name="connsiteY1159" fmla="*/ 1107612 h 3890200"/>
              <a:gd name="connsiteX1160" fmla="*/ 4876032 w 9009483"/>
              <a:gd name="connsiteY1160" fmla="*/ 1108659 h 3890200"/>
              <a:gd name="connsiteX1161" fmla="*/ 5106060 w 9009483"/>
              <a:gd name="connsiteY1161" fmla="*/ 1108659 h 3890200"/>
              <a:gd name="connsiteX1162" fmla="*/ 5129206 w 9009483"/>
              <a:gd name="connsiteY1162" fmla="*/ 1110659 h 3890200"/>
              <a:gd name="connsiteX1163" fmla="*/ 5244363 w 9009483"/>
              <a:gd name="connsiteY1163" fmla="*/ 1109421 h 3890200"/>
              <a:gd name="connsiteX1164" fmla="*/ 5543448 w 9009483"/>
              <a:gd name="connsiteY1164" fmla="*/ 1106278 h 3890200"/>
              <a:gd name="connsiteX1165" fmla="*/ 5336375 w 9009483"/>
              <a:gd name="connsiteY1165" fmla="*/ 1106278 h 3890200"/>
              <a:gd name="connsiteX1166" fmla="*/ 5612600 w 9009483"/>
              <a:gd name="connsiteY1166" fmla="*/ 1105040 h 3890200"/>
              <a:gd name="connsiteX1167" fmla="*/ 5612600 w 9009483"/>
              <a:gd name="connsiteY1167" fmla="*/ 1106183 h 3890200"/>
              <a:gd name="connsiteX1168" fmla="*/ 5842915 w 9009483"/>
              <a:gd name="connsiteY1168" fmla="*/ 1106183 h 3890200"/>
              <a:gd name="connsiteX1169" fmla="*/ 5842915 w 9009483"/>
              <a:gd name="connsiteY1169" fmla="*/ 1107992 h 3890200"/>
              <a:gd name="connsiteX1170" fmla="*/ 6165526 w 9009483"/>
              <a:gd name="connsiteY1170" fmla="*/ 1102563 h 3890200"/>
              <a:gd name="connsiteX1171" fmla="*/ 6487757 w 9009483"/>
              <a:gd name="connsiteY1171" fmla="*/ 1100658 h 3890200"/>
              <a:gd name="connsiteX1172" fmla="*/ 7086498 w 9009483"/>
              <a:gd name="connsiteY1172" fmla="*/ 1100658 h 3890200"/>
              <a:gd name="connsiteX1173" fmla="*/ 7040492 w 9009483"/>
              <a:gd name="connsiteY1173" fmla="*/ 1101420 h 3890200"/>
              <a:gd name="connsiteX1174" fmla="*/ 7006108 w 9009483"/>
              <a:gd name="connsiteY1174" fmla="*/ 1101420 h 3890200"/>
              <a:gd name="connsiteX1175" fmla="*/ 6994201 w 9009483"/>
              <a:gd name="connsiteY1175" fmla="*/ 1102087 h 3890200"/>
              <a:gd name="connsiteX1176" fmla="*/ 6856184 w 9009483"/>
              <a:gd name="connsiteY1176" fmla="*/ 1101325 h 3890200"/>
              <a:gd name="connsiteX1177" fmla="*/ 6832944 w 9009483"/>
              <a:gd name="connsiteY1177" fmla="*/ 1102754 h 3890200"/>
              <a:gd name="connsiteX1178" fmla="*/ 6869423 w 9009483"/>
              <a:gd name="connsiteY1178" fmla="*/ 1102754 h 3890200"/>
              <a:gd name="connsiteX1179" fmla="*/ 6899428 w 9009483"/>
              <a:gd name="connsiteY1179" fmla="*/ 1102754 h 3890200"/>
              <a:gd name="connsiteX1180" fmla="*/ 6902284 w 9009483"/>
              <a:gd name="connsiteY1180" fmla="*/ 1102754 h 3890200"/>
              <a:gd name="connsiteX1181" fmla="*/ 6856184 w 9009483"/>
              <a:gd name="connsiteY1181" fmla="*/ 1103897 h 3890200"/>
              <a:gd name="connsiteX1182" fmla="*/ 6971340 w 9009483"/>
              <a:gd name="connsiteY1182" fmla="*/ 1105707 h 3890200"/>
              <a:gd name="connsiteX1183" fmla="*/ 7017251 w 9009483"/>
              <a:gd name="connsiteY1183" fmla="*/ 1102563 h 3890200"/>
              <a:gd name="connsiteX1184" fmla="*/ 7316621 w 9009483"/>
              <a:gd name="connsiteY1184" fmla="*/ 1099039 h 3890200"/>
              <a:gd name="connsiteX1185" fmla="*/ 6971340 w 9009483"/>
              <a:gd name="connsiteY1185" fmla="*/ 1097324 h 3890200"/>
              <a:gd name="connsiteX1186" fmla="*/ 6879234 w 9009483"/>
              <a:gd name="connsiteY1186" fmla="*/ 1098182 h 3890200"/>
              <a:gd name="connsiteX1187" fmla="*/ 6879234 w 9009483"/>
              <a:gd name="connsiteY1187" fmla="*/ 1096563 h 3890200"/>
              <a:gd name="connsiteX1188" fmla="*/ 6717881 w 9009483"/>
              <a:gd name="connsiteY1188" fmla="*/ 1096563 h 3890200"/>
              <a:gd name="connsiteX1189" fmla="*/ 6925145 w 9009483"/>
              <a:gd name="connsiteY1189" fmla="*/ 1095420 h 3890200"/>
              <a:gd name="connsiteX1190" fmla="*/ 6902284 w 9009483"/>
              <a:gd name="connsiteY1190" fmla="*/ 1095420 h 3890200"/>
              <a:gd name="connsiteX1191" fmla="*/ 7408730 w 9009483"/>
              <a:gd name="connsiteY1191" fmla="*/ 1095420 h 3890200"/>
              <a:gd name="connsiteX1192" fmla="*/ 7431779 w 9009483"/>
              <a:gd name="connsiteY1192" fmla="*/ 1093705 h 3890200"/>
              <a:gd name="connsiteX1193" fmla="*/ 7431779 w 9009483"/>
              <a:gd name="connsiteY1193" fmla="*/ 1095705 h 3890200"/>
              <a:gd name="connsiteX1194" fmla="*/ 7800110 w 9009483"/>
              <a:gd name="connsiteY1194" fmla="*/ 1093133 h 3890200"/>
              <a:gd name="connsiteX1195" fmla="*/ 7800110 w 9009483"/>
              <a:gd name="connsiteY1195" fmla="*/ 1094276 h 3890200"/>
              <a:gd name="connsiteX1196" fmla="*/ 8076335 w 9009483"/>
              <a:gd name="connsiteY1196" fmla="*/ 1094276 h 3890200"/>
              <a:gd name="connsiteX1197" fmla="*/ 8053286 w 9009483"/>
              <a:gd name="connsiteY1197" fmla="*/ 1092848 h 3890200"/>
              <a:gd name="connsiteX1198" fmla="*/ 8354372 w 9009483"/>
              <a:gd name="connsiteY1198" fmla="*/ 1092372 h 3890200"/>
              <a:gd name="connsiteX1199" fmla="*/ 8421047 w 9009483"/>
              <a:gd name="connsiteY1199" fmla="*/ 1092372 h 3890200"/>
              <a:gd name="connsiteX1200" fmla="*/ 8442478 w 9009483"/>
              <a:gd name="connsiteY1200" fmla="*/ 1091895 h 3890200"/>
              <a:gd name="connsiteX1201" fmla="*/ 8483055 w 9009483"/>
              <a:gd name="connsiteY1201" fmla="*/ 1089895 h 3890200"/>
              <a:gd name="connsiteX1202" fmla="*/ 8522010 w 9009483"/>
              <a:gd name="connsiteY1202" fmla="*/ 1084180 h 3890200"/>
              <a:gd name="connsiteX1203" fmla="*/ 8652598 w 9009483"/>
              <a:gd name="connsiteY1203" fmla="*/ 1042746 h 3890200"/>
              <a:gd name="connsiteX1204" fmla="*/ 8676696 w 9009483"/>
              <a:gd name="connsiteY1204" fmla="*/ 1030078 h 3890200"/>
              <a:gd name="connsiteX1205" fmla="*/ 8699937 w 9009483"/>
              <a:gd name="connsiteY1205" fmla="*/ 1015695 h 3890200"/>
              <a:gd name="connsiteX1206" fmla="*/ 8713654 w 9009483"/>
              <a:gd name="connsiteY1206" fmla="*/ 1007408 h 3890200"/>
              <a:gd name="connsiteX1207" fmla="*/ 8727656 w 9009483"/>
              <a:gd name="connsiteY1207" fmla="*/ 997026 h 3890200"/>
              <a:gd name="connsiteX1208" fmla="*/ 8757182 w 9009483"/>
              <a:gd name="connsiteY1208" fmla="*/ 974357 h 3890200"/>
              <a:gd name="connsiteX1209" fmla="*/ 8785757 w 9009483"/>
              <a:gd name="connsiteY1209" fmla="*/ 948258 h 3890200"/>
              <a:gd name="connsiteX1210" fmla="*/ 8811667 w 9009483"/>
              <a:gd name="connsiteY1210" fmla="*/ 920350 h 3890200"/>
              <a:gd name="connsiteX1211" fmla="*/ 8823573 w 9009483"/>
              <a:gd name="connsiteY1211" fmla="*/ 906729 h 3890200"/>
              <a:gd name="connsiteX1212" fmla="*/ 8833668 w 9009483"/>
              <a:gd name="connsiteY1212" fmla="*/ 893108 h 3890200"/>
              <a:gd name="connsiteX1213" fmla="*/ 8824143 w 9009483"/>
              <a:gd name="connsiteY1213" fmla="*/ 906539 h 3890200"/>
              <a:gd name="connsiteX1214" fmla="*/ 8799379 w 9009483"/>
              <a:gd name="connsiteY1214" fmla="*/ 935114 h 3890200"/>
              <a:gd name="connsiteX1215" fmla="*/ 8764707 w 9009483"/>
              <a:gd name="connsiteY1215" fmla="*/ 968737 h 3890200"/>
              <a:gd name="connsiteX1216" fmla="*/ 8726607 w 9009483"/>
              <a:gd name="connsiteY1216" fmla="*/ 999217 h 3890200"/>
              <a:gd name="connsiteX1217" fmla="*/ 8758040 w 9009483"/>
              <a:gd name="connsiteY1217" fmla="*/ 975976 h 3890200"/>
              <a:gd name="connsiteX1218" fmla="*/ 8709369 w 9009483"/>
              <a:gd name="connsiteY1218" fmla="*/ 1012647 h 3890200"/>
              <a:gd name="connsiteX1219" fmla="*/ 8716322 w 9009483"/>
              <a:gd name="connsiteY1219" fmla="*/ 1008551 h 3890200"/>
              <a:gd name="connsiteX1220" fmla="*/ 8723465 w 9009483"/>
              <a:gd name="connsiteY1220" fmla="*/ 1003408 h 3890200"/>
              <a:gd name="connsiteX1221" fmla="*/ 8739181 w 9009483"/>
              <a:gd name="connsiteY1221" fmla="*/ 991978 h 3890200"/>
              <a:gd name="connsiteX1222" fmla="*/ 8756994 w 9009483"/>
              <a:gd name="connsiteY1222" fmla="*/ 978643 h 3890200"/>
              <a:gd name="connsiteX1223" fmla="*/ 8776044 w 9009483"/>
              <a:gd name="connsiteY1223" fmla="*/ 961879 h 3890200"/>
              <a:gd name="connsiteX1224" fmla="*/ 8861101 w 9009483"/>
              <a:gd name="connsiteY1224" fmla="*/ 859962 h 3890200"/>
              <a:gd name="connsiteX1225" fmla="*/ 8854053 w 9009483"/>
              <a:gd name="connsiteY1225" fmla="*/ 872154 h 3890200"/>
              <a:gd name="connsiteX1226" fmla="*/ 8844528 w 9009483"/>
              <a:gd name="connsiteY1226" fmla="*/ 885107 h 3890200"/>
              <a:gd name="connsiteX1227" fmla="*/ 8849672 w 9009483"/>
              <a:gd name="connsiteY1227" fmla="*/ 878726 h 3890200"/>
              <a:gd name="connsiteX1228" fmla="*/ 8823287 w 9009483"/>
              <a:gd name="connsiteY1228" fmla="*/ 913397 h 3890200"/>
              <a:gd name="connsiteX1229" fmla="*/ 8792426 w 9009483"/>
              <a:gd name="connsiteY1229" fmla="*/ 948544 h 3890200"/>
              <a:gd name="connsiteX1230" fmla="*/ 8769946 w 9009483"/>
              <a:gd name="connsiteY1230" fmla="*/ 969308 h 3890200"/>
              <a:gd name="connsiteX1231" fmla="*/ 8758421 w 9009483"/>
              <a:gd name="connsiteY1231" fmla="*/ 979976 h 3890200"/>
              <a:gd name="connsiteX1232" fmla="*/ 8746325 w 9009483"/>
              <a:gd name="connsiteY1232" fmla="*/ 989501 h 3890200"/>
              <a:gd name="connsiteX1233" fmla="*/ 8757277 w 9009483"/>
              <a:gd name="connsiteY1233" fmla="*/ 981405 h 3890200"/>
              <a:gd name="connsiteX1234" fmla="*/ 8769184 w 9009483"/>
              <a:gd name="connsiteY1234" fmla="*/ 970642 h 3890200"/>
              <a:gd name="connsiteX1235" fmla="*/ 8782520 w 9009483"/>
              <a:gd name="connsiteY1235" fmla="*/ 958640 h 3890200"/>
              <a:gd name="connsiteX1236" fmla="*/ 8796712 w 9009483"/>
              <a:gd name="connsiteY1236" fmla="*/ 945115 h 3890200"/>
              <a:gd name="connsiteX1237" fmla="*/ 8825287 w 9009483"/>
              <a:gd name="connsiteY1237" fmla="*/ 914064 h 3890200"/>
              <a:gd name="connsiteX1238" fmla="*/ 8851195 w 9009483"/>
              <a:gd name="connsiteY1238" fmla="*/ 879488 h 3890200"/>
              <a:gd name="connsiteX1239" fmla="*/ 8827287 w 9009483"/>
              <a:gd name="connsiteY1239" fmla="*/ 912921 h 3890200"/>
              <a:gd name="connsiteX1240" fmla="*/ 8799475 w 9009483"/>
              <a:gd name="connsiteY1240" fmla="*/ 943972 h 3890200"/>
              <a:gd name="connsiteX1241" fmla="*/ 8793473 w 9009483"/>
              <a:gd name="connsiteY1241" fmla="*/ 950544 h 3890200"/>
              <a:gd name="connsiteX1242" fmla="*/ 8787855 w 9009483"/>
              <a:gd name="connsiteY1242" fmla="*/ 955688 h 3890200"/>
              <a:gd name="connsiteX1243" fmla="*/ 8780711 w 9009483"/>
              <a:gd name="connsiteY1243" fmla="*/ 962546 h 3890200"/>
              <a:gd name="connsiteX1244" fmla="*/ 8791664 w 9009483"/>
              <a:gd name="connsiteY1244" fmla="*/ 953021 h 3890200"/>
              <a:gd name="connsiteX1245" fmla="*/ 8808428 w 9009483"/>
              <a:gd name="connsiteY1245" fmla="*/ 934923 h 3890200"/>
              <a:gd name="connsiteX1246" fmla="*/ 8826810 w 9009483"/>
              <a:gd name="connsiteY1246" fmla="*/ 915873 h 3890200"/>
              <a:gd name="connsiteX1247" fmla="*/ 8795094 w 9009483"/>
              <a:gd name="connsiteY1247" fmla="*/ 951116 h 3890200"/>
              <a:gd name="connsiteX1248" fmla="*/ 8765661 w 9009483"/>
              <a:gd name="connsiteY1248" fmla="*/ 978452 h 3890200"/>
              <a:gd name="connsiteX1249" fmla="*/ 8758898 w 9009483"/>
              <a:gd name="connsiteY1249" fmla="*/ 984739 h 3890200"/>
              <a:gd name="connsiteX1250" fmla="*/ 8751850 w 9009483"/>
              <a:gd name="connsiteY1250" fmla="*/ 990073 h 3890200"/>
              <a:gd name="connsiteX1251" fmla="*/ 8738227 w 9009483"/>
              <a:gd name="connsiteY1251" fmla="*/ 1000550 h 3890200"/>
              <a:gd name="connsiteX1252" fmla="*/ 8711843 w 9009483"/>
              <a:gd name="connsiteY1252" fmla="*/ 1019600 h 3890200"/>
              <a:gd name="connsiteX1253" fmla="*/ 8684317 w 9009483"/>
              <a:gd name="connsiteY1253" fmla="*/ 1036841 h 3890200"/>
              <a:gd name="connsiteX1254" fmla="*/ 8669552 w 9009483"/>
              <a:gd name="connsiteY1254" fmla="*/ 1044937 h 3890200"/>
              <a:gd name="connsiteX1255" fmla="*/ 8653742 w 9009483"/>
              <a:gd name="connsiteY1255" fmla="*/ 1052843 h 3890200"/>
              <a:gd name="connsiteX1256" fmla="*/ 8636882 w 9009483"/>
              <a:gd name="connsiteY1256" fmla="*/ 1061130 h 3890200"/>
              <a:gd name="connsiteX1257" fmla="*/ 8617832 w 9009483"/>
              <a:gd name="connsiteY1257" fmla="*/ 1068559 h 3890200"/>
              <a:gd name="connsiteX1258" fmla="*/ 8597355 w 9009483"/>
              <a:gd name="connsiteY1258" fmla="*/ 1076274 h 3890200"/>
              <a:gd name="connsiteX1259" fmla="*/ 8586781 w 9009483"/>
              <a:gd name="connsiteY1259" fmla="*/ 1079799 h 3890200"/>
              <a:gd name="connsiteX1260" fmla="*/ 8574970 w 9009483"/>
              <a:gd name="connsiteY1260" fmla="*/ 1082847 h 3890200"/>
              <a:gd name="connsiteX1261" fmla="*/ 8589639 w 9009483"/>
              <a:gd name="connsiteY1261" fmla="*/ 1079417 h 3890200"/>
              <a:gd name="connsiteX1262" fmla="*/ 8561824 w 9009483"/>
              <a:gd name="connsiteY1262" fmla="*/ 1087228 h 3890200"/>
              <a:gd name="connsiteX1263" fmla="*/ 8537251 w 9009483"/>
              <a:gd name="connsiteY1263" fmla="*/ 1093705 h 3890200"/>
              <a:gd name="connsiteX1264" fmla="*/ 8507914 w 9009483"/>
              <a:gd name="connsiteY1264" fmla="*/ 1098277 h 3890200"/>
              <a:gd name="connsiteX1265" fmla="*/ 8444669 w 9009483"/>
              <a:gd name="connsiteY1265" fmla="*/ 1103992 h 3890200"/>
              <a:gd name="connsiteX1266" fmla="*/ 8420570 w 9009483"/>
              <a:gd name="connsiteY1266" fmla="*/ 1105040 h 3890200"/>
              <a:gd name="connsiteX1267" fmla="*/ 8401520 w 9009483"/>
              <a:gd name="connsiteY1267" fmla="*/ 1105611 h 3890200"/>
              <a:gd name="connsiteX1268" fmla="*/ 8352942 w 9009483"/>
              <a:gd name="connsiteY1268" fmla="*/ 1106468 h 3890200"/>
              <a:gd name="connsiteX1269" fmla="*/ 8393137 w 9009483"/>
              <a:gd name="connsiteY1269" fmla="*/ 1106468 h 3890200"/>
              <a:gd name="connsiteX1270" fmla="*/ 8417807 w 9009483"/>
              <a:gd name="connsiteY1270" fmla="*/ 1106468 h 3890200"/>
              <a:gd name="connsiteX1271" fmla="*/ 8443524 w 9009483"/>
              <a:gd name="connsiteY1271" fmla="*/ 1105992 h 3890200"/>
              <a:gd name="connsiteX1272" fmla="*/ 8468862 w 9009483"/>
              <a:gd name="connsiteY1272" fmla="*/ 1104754 h 3890200"/>
              <a:gd name="connsiteX1273" fmla="*/ 8481148 w 9009483"/>
              <a:gd name="connsiteY1273" fmla="*/ 1104182 h 3890200"/>
              <a:gd name="connsiteX1274" fmla="*/ 8487150 w 9009483"/>
              <a:gd name="connsiteY1274" fmla="*/ 1104182 h 3890200"/>
              <a:gd name="connsiteX1275" fmla="*/ 8492959 w 9009483"/>
              <a:gd name="connsiteY1275" fmla="*/ 1103325 h 3890200"/>
              <a:gd name="connsiteX1276" fmla="*/ 8532965 w 9009483"/>
              <a:gd name="connsiteY1276" fmla="*/ 1097515 h 3890200"/>
              <a:gd name="connsiteX1277" fmla="*/ 8496103 w 9009483"/>
              <a:gd name="connsiteY1277" fmla="*/ 1103611 h 3890200"/>
              <a:gd name="connsiteX1278" fmla="*/ 8485815 w 9009483"/>
              <a:gd name="connsiteY1278" fmla="*/ 1105135 h 3890200"/>
              <a:gd name="connsiteX1279" fmla="*/ 8475053 w 9009483"/>
              <a:gd name="connsiteY1279" fmla="*/ 1105707 h 3890200"/>
              <a:gd name="connsiteX1280" fmla="*/ 8452573 w 9009483"/>
              <a:gd name="connsiteY1280" fmla="*/ 1106945 h 3890200"/>
              <a:gd name="connsiteX1281" fmla="*/ 8403711 w 9009483"/>
              <a:gd name="connsiteY1281" fmla="*/ 1107897 h 3890200"/>
              <a:gd name="connsiteX1282" fmla="*/ 8352086 w 9009483"/>
              <a:gd name="connsiteY1282" fmla="*/ 1107897 h 3890200"/>
              <a:gd name="connsiteX1283" fmla="*/ 8168825 w 9009483"/>
              <a:gd name="connsiteY1283" fmla="*/ 1108945 h 3890200"/>
              <a:gd name="connsiteX1284" fmla="*/ 8099578 w 9009483"/>
              <a:gd name="connsiteY1284" fmla="*/ 1114755 h 3890200"/>
              <a:gd name="connsiteX1285" fmla="*/ 8214734 w 9009483"/>
              <a:gd name="connsiteY1285" fmla="*/ 1112946 h 3890200"/>
              <a:gd name="connsiteX1286" fmla="*/ 7961561 w 9009483"/>
              <a:gd name="connsiteY1286" fmla="*/ 1111707 h 3890200"/>
              <a:gd name="connsiteX1287" fmla="*/ 7846403 w 9009483"/>
              <a:gd name="connsiteY1287" fmla="*/ 1111707 h 3890200"/>
              <a:gd name="connsiteX1288" fmla="*/ 8007470 w 9009483"/>
              <a:gd name="connsiteY1288" fmla="*/ 1113326 h 3890200"/>
              <a:gd name="connsiteX1289" fmla="*/ 7869453 w 9009483"/>
              <a:gd name="connsiteY1289" fmla="*/ 1113326 h 3890200"/>
              <a:gd name="connsiteX1290" fmla="*/ 7823258 w 9009483"/>
              <a:gd name="connsiteY1290" fmla="*/ 1114755 h 3890200"/>
              <a:gd name="connsiteX1291" fmla="*/ 7892600 w 9009483"/>
              <a:gd name="connsiteY1291" fmla="*/ 1115422 h 3890200"/>
              <a:gd name="connsiteX1292" fmla="*/ 7961561 w 9009483"/>
              <a:gd name="connsiteY1292" fmla="*/ 1114279 h 3890200"/>
              <a:gd name="connsiteX1293" fmla="*/ 7984611 w 9009483"/>
              <a:gd name="connsiteY1293" fmla="*/ 1115041 h 3890200"/>
              <a:gd name="connsiteX1294" fmla="*/ 7685336 w 9009483"/>
              <a:gd name="connsiteY1294" fmla="*/ 1116279 h 3890200"/>
              <a:gd name="connsiteX1295" fmla="*/ 7754297 w 9009483"/>
              <a:gd name="connsiteY1295" fmla="*/ 1116279 h 3890200"/>
              <a:gd name="connsiteX1296" fmla="*/ 7615994 w 9009483"/>
              <a:gd name="connsiteY1296" fmla="*/ 1115327 h 3890200"/>
              <a:gd name="connsiteX1297" fmla="*/ 7754297 w 9009483"/>
              <a:gd name="connsiteY1297" fmla="*/ 1114850 h 3890200"/>
              <a:gd name="connsiteX1298" fmla="*/ 7316717 w 9009483"/>
              <a:gd name="connsiteY1298" fmla="*/ 1114850 h 3890200"/>
              <a:gd name="connsiteX1299" fmla="*/ 7370058 w 9009483"/>
              <a:gd name="connsiteY1299" fmla="*/ 1115898 h 3890200"/>
              <a:gd name="connsiteX1300" fmla="*/ 7478072 w 9009483"/>
              <a:gd name="connsiteY1300" fmla="*/ 1115898 h 3890200"/>
              <a:gd name="connsiteX1301" fmla="*/ 7431875 w 9009483"/>
              <a:gd name="connsiteY1301" fmla="*/ 1117327 h 3890200"/>
              <a:gd name="connsiteX1302" fmla="*/ 7385964 w 9009483"/>
              <a:gd name="connsiteY1302" fmla="*/ 1116279 h 3890200"/>
              <a:gd name="connsiteX1303" fmla="*/ 7270617 w 9009483"/>
              <a:gd name="connsiteY1303" fmla="*/ 1117041 h 3890200"/>
              <a:gd name="connsiteX1304" fmla="*/ 7277761 w 9009483"/>
              <a:gd name="connsiteY1304" fmla="*/ 1117517 h 3890200"/>
              <a:gd name="connsiteX1305" fmla="*/ 7296334 w 9009483"/>
              <a:gd name="connsiteY1305" fmla="*/ 1117517 h 3890200"/>
              <a:gd name="connsiteX1306" fmla="*/ 7355770 w 9009483"/>
              <a:gd name="connsiteY1306" fmla="*/ 1117517 h 3890200"/>
              <a:gd name="connsiteX1307" fmla="*/ 7478072 w 9009483"/>
              <a:gd name="connsiteY1307" fmla="*/ 1117517 h 3890200"/>
              <a:gd name="connsiteX1308" fmla="*/ 7523981 w 9009483"/>
              <a:gd name="connsiteY1308" fmla="*/ 1116184 h 3890200"/>
              <a:gd name="connsiteX1309" fmla="*/ 7639139 w 9009483"/>
              <a:gd name="connsiteY1309" fmla="*/ 1117137 h 3890200"/>
              <a:gd name="connsiteX1310" fmla="*/ 7615994 w 9009483"/>
              <a:gd name="connsiteY1310" fmla="*/ 1115708 h 3890200"/>
              <a:gd name="connsiteX1311" fmla="*/ 7800206 w 9009483"/>
              <a:gd name="connsiteY1311" fmla="*/ 1117041 h 3890200"/>
              <a:gd name="connsiteX1312" fmla="*/ 7767154 w 9009483"/>
              <a:gd name="connsiteY1312" fmla="*/ 1117994 h 3890200"/>
              <a:gd name="connsiteX1313" fmla="*/ 7742486 w 9009483"/>
              <a:gd name="connsiteY1313" fmla="*/ 1117994 h 3890200"/>
              <a:gd name="connsiteX1314" fmla="*/ 7731245 w 9009483"/>
              <a:gd name="connsiteY1314" fmla="*/ 1118565 h 3890200"/>
              <a:gd name="connsiteX1315" fmla="*/ 7869453 w 9009483"/>
              <a:gd name="connsiteY1315" fmla="*/ 1116374 h 3890200"/>
              <a:gd name="connsiteX1316" fmla="*/ 8076717 w 9009483"/>
              <a:gd name="connsiteY1316" fmla="*/ 1114089 h 3890200"/>
              <a:gd name="connsiteX1317" fmla="*/ 8145868 w 9009483"/>
              <a:gd name="connsiteY1317" fmla="*/ 1114089 h 3890200"/>
              <a:gd name="connsiteX1318" fmla="*/ 8122628 w 9009483"/>
              <a:gd name="connsiteY1318" fmla="*/ 1115517 h 3890200"/>
              <a:gd name="connsiteX1319" fmla="*/ 8260931 w 9009483"/>
              <a:gd name="connsiteY1319" fmla="*/ 1114374 h 3890200"/>
              <a:gd name="connsiteX1320" fmla="*/ 8399139 w 9009483"/>
              <a:gd name="connsiteY1320" fmla="*/ 1114374 h 3890200"/>
              <a:gd name="connsiteX1321" fmla="*/ 8399139 w 9009483"/>
              <a:gd name="connsiteY1321" fmla="*/ 1115422 h 3890200"/>
              <a:gd name="connsiteX1322" fmla="*/ 8441239 w 9009483"/>
              <a:gd name="connsiteY1322" fmla="*/ 1114946 h 3890200"/>
              <a:gd name="connsiteX1323" fmla="*/ 8470862 w 9009483"/>
              <a:gd name="connsiteY1323" fmla="*/ 1113041 h 3890200"/>
              <a:gd name="connsiteX1324" fmla="*/ 8534775 w 9009483"/>
              <a:gd name="connsiteY1324" fmla="*/ 1105135 h 3890200"/>
              <a:gd name="connsiteX1325" fmla="*/ 8567635 w 9009483"/>
              <a:gd name="connsiteY1325" fmla="*/ 1096467 h 3890200"/>
              <a:gd name="connsiteX1326" fmla="*/ 8577160 w 9009483"/>
              <a:gd name="connsiteY1326" fmla="*/ 1093515 h 3890200"/>
              <a:gd name="connsiteX1327" fmla="*/ 8599640 w 9009483"/>
              <a:gd name="connsiteY1327" fmla="*/ 1086371 h 3890200"/>
              <a:gd name="connsiteX1328" fmla="*/ 8588399 w 9009483"/>
              <a:gd name="connsiteY1328" fmla="*/ 1089990 h 3890200"/>
              <a:gd name="connsiteX1329" fmla="*/ 8557538 w 9009483"/>
              <a:gd name="connsiteY1329" fmla="*/ 1097896 h 3890200"/>
              <a:gd name="connsiteX1330" fmla="*/ 8542300 w 9009483"/>
              <a:gd name="connsiteY1330" fmla="*/ 1101801 h 3890200"/>
              <a:gd name="connsiteX1331" fmla="*/ 8531154 w 9009483"/>
              <a:gd name="connsiteY1331" fmla="*/ 1103611 h 3890200"/>
              <a:gd name="connsiteX1332" fmla="*/ 8534012 w 9009483"/>
              <a:gd name="connsiteY1332" fmla="*/ 1102658 h 3890200"/>
              <a:gd name="connsiteX1333" fmla="*/ 8547348 w 9009483"/>
              <a:gd name="connsiteY1333" fmla="*/ 1099896 h 3890200"/>
              <a:gd name="connsiteX1334" fmla="*/ 8559538 w 9009483"/>
              <a:gd name="connsiteY1334" fmla="*/ 1096753 h 3890200"/>
              <a:gd name="connsiteX1335" fmla="*/ 8581351 w 9009483"/>
              <a:gd name="connsiteY1335" fmla="*/ 1091229 h 3890200"/>
              <a:gd name="connsiteX1336" fmla="*/ 8590876 w 9009483"/>
              <a:gd name="connsiteY1336" fmla="*/ 1088657 h 3890200"/>
              <a:gd name="connsiteX1337" fmla="*/ 8599545 w 9009483"/>
              <a:gd name="connsiteY1337" fmla="*/ 1085418 h 3890200"/>
              <a:gd name="connsiteX1338" fmla="*/ 8614784 w 9009483"/>
              <a:gd name="connsiteY1338" fmla="*/ 1079703 h 3890200"/>
              <a:gd name="connsiteX1339" fmla="*/ 8638692 w 9009483"/>
              <a:gd name="connsiteY1339" fmla="*/ 1070178 h 3890200"/>
              <a:gd name="connsiteX1340" fmla="*/ 8655551 w 9009483"/>
              <a:gd name="connsiteY1340" fmla="*/ 1061606 h 3890200"/>
              <a:gd name="connsiteX1341" fmla="*/ 8682984 w 9009483"/>
              <a:gd name="connsiteY1341" fmla="*/ 1047699 h 3890200"/>
              <a:gd name="connsiteX1342" fmla="*/ 8719749 w 9009483"/>
              <a:gd name="connsiteY1342" fmla="*/ 1025411 h 3890200"/>
              <a:gd name="connsiteX1343" fmla="*/ 8694318 w 9009483"/>
              <a:gd name="connsiteY1343" fmla="*/ 1039413 h 3890200"/>
              <a:gd name="connsiteX1344" fmla="*/ 8679459 w 9009483"/>
              <a:gd name="connsiteY1344" fmla="*/ 1047509 h 3890200"/>
              <a:gd name="connsiteX1345" fmla="*/ 8660409 w 9009483"/>
              <a:gd name="connsiteY1345" fmla="*/ 1057034 h 3890200"/>
              <a:gd name="connsiteX1346" fmla="*/ 8661172 w 9009483"/>
              <a:gd name="connsiteY1346" fmla="*/ 1055700 h 3890200"/>
              <a:gd name="connsiteX1347" fmla="*/ 8678791 w 9009483"/>
              <a:gd name="connsiteY1347" fmla="*/ 1046937 h 3890200"/>
              <a:gd name="connsiteX1348" fmla="*/ 8704129 w 9009483"/>
              <a:gd name="connsiteY1348" fmla="*/ 1031697 h 3890200"/>
              <a:gd name="connsiteX1349" fmla="*/ 8768900 w 9009483"/>
              <a:gd name="connsiteY1349" fmla="*/ 985310 h 3890200"/>
              <a:gd name="connsiteX1350" fmla="*/ 8802712 w 9009483"/>
              <a:gd name="connsiteY1350" fmla="*/ 954259 h 3890200"/>
              <a:gd name="connsiteX1351" fmla="*/ 8834240 w 9009483"/>
              <a:gd name="connsiteY1351" fmla="*/ 919398 h 3890200"/>
              <a:gd name="connsiteX1352" fmla="*/ 8808809 w 9009483"/>
              <a:gd name="connsiteY1352" fmla="*/ 945782 h 3890200"/>
              <a:gd name="connsiteX1353" fmla="*/ 8801093 w 9009483"/>
              <a:gd name="connsiteY1353" fmla="*/ 953878 h 3890200"/>
              <a:gd name="connsiteX1354" fmla="*/ 8793854 w 9009483"/>
              <a:gd name="connsiteY1354" fmla="*/ 960260 h 3890200"/>
              <a:gd name="connsiteX1355" fmla="*/ 8786520 w 9009483"/>
              <a:gd name="connsiteY1355" fmla="*/ 966070 h 3890200"/>
              <a:gd name="connsiteX1356" fmla="*/ 8797854 w 9009483"/>
              <a:gd name="connsiteY1356" fmla="*/ 955688 h 3890200"/>
              <a:gd name="connsiteX1357" fmla="*/ 8807379 w 9009483"/>
              <a:gd name="connsiteY1357" fmla="*/ 945115 h 3890200"/>
              <a:gd name="connsiteX1358" fmla="*/ 8824620 w 9009483"/>
              <a:gd name="connsiteY1358" fmla="*/ 926065 h 3890200"/>
              <a:gd name="connsiteX1359" fmla="*/ 8832050 w 9009483"/>
              <a:gd name="connsiteY1359" fmla="*/ 917778 h 3890200"/>
              <a:gd name="connsiteX1360" fmla="*/ 8838049 w 9009483"/>
              <a:gd name="connsiteY1360" fmla="*/ 909777 h 3890200"/>
              <a:gd name="connsiteX1361" fmla="*/ 8847574 w 9009483"/>
              <a:gd name="connsiteY1361" fmla="*/ 897014 h 3890200"/>
              <a:gd name="connsiteX1362" fmla="*/ 8844242 w 9009483"/>
              <a:gd name="connsiteY1362" fmla="*/ 898728 h 3890200"/>
              <a:gd name="connsiteX1363" fmla="*/ 8862243 w 9009483"/>
              <a:gd name="connsiteY1363" fmla="*/ 874821 h 3890200"/>
              <a:gd name="connsiteX1364" fmla="*/ 8869387 w 9009483"/>
              <a:gd name="connsiteY1364" fmla="*/ 864057 h 3890200"/>
              <a:gd name="connsiteX1365" fmla="*/ 8882532 w 9009483"/>
              <a:gd name="connsiteY1365" fmla="*/ 844436 h 3890200"/>
              <a:gd name="connsiteX1366" fmla="*/ 8919107 w 9009483"/>
              <a:gd name="connsiteY1366" fmla="*/ 764521 h 3890200"/>
              <a:gd name="connsiteX1367" fmla="*/ 8928632 w 9009483"/>
              <a:gd name="connsiteY1367" fmla="*/ 736803 h 3890200"/>
              <a:gd name="connsiteX1368" fmla="*/ 8934634 w 9009483"/>
              <a:gd name="connsiteY1368" fmla="*/ 712991 h 3890200"/>
              <a:gd name="connsiteX1369" fmla="*/ 8940159 w 9009483"/>
              <a:gd name="connsiteY1369" fmla="*/ 690226 h 3890200"/>
              <a:gd name="connsiteX1370" fmla="*/ 8944064 w 9009483"/>
              <a:gd name="connsiteY1370" fmla="*/ 664508 h 3890200"/>
              <a:gd name="connsiteX1371" fmla="*/ 8946350 w 9009483"/>
              <a:gd name="connsiteY1371" fmla="*/ 649459 h 3890200"/>
              <a:gd name="connsiteX1372" fmla="*/ 8947587 w 9009483"/>
              <a:gd name="connsiteY1372" fmla="*/ 641267 h 3890200"/>
              <a:gd name="connsiteX1373" fmla="*/ 8948159 w 9009483"/>
              <a:gd name="connsiteY1373" fmla="*/ 632409 h 3890200"/>
              <a:gd name="connsiteX1374" fmla="*/ 8950349 w 9009483"/>
              <a:gd name="connsiteY1374" fmla="*/ 590023 h 3890200"/>
              <a:gd name="connsiteX1375" fmla="*/ 8947968 w 9009483"/>
              <a:gd name="connsiteY1375" fmla="*/ 545827 h 3890200"/>
              <a:gd name="connsiteX1376" fmla="*/ 8947968 w 9009483"/>
              <a:gd name="connsiteY1376" fmla="*/ 574402 h 3890200"/>
              <a:gd name="connsiteX1377" fmla="*/ 8947968 w 9009483"/>
              <a:gd name="connsiteY1377" fmla="*/ 586975 h 3890200"/>
              <a:gd name="connsiteX1378" fmla="*/ 8947112 w 9009483"/>
              <a:gd name="connsiteY1378" fmla="*/ 601358 h 3890200"/>
              <a:gd name="connsiteX1379" fmla="*/ 8945301 w 9009483"/>
              <a:gd name="connsiteY1379" fmla="*/ 634124 h 3890200"/>
              <a:gd name="connsiteX1380" fmla="*/ 8907964 w 9009483"/>
              <a:gd name="connsiteY1380" fmla="*/ 782999 h 3890200"/>
              <a:gd name="connsiteX1381" fmla="*/ 8922251 w 9009483"/>
              <a:gd name="connsiteY1381" fmla="*/ 742995 h 3890200"/>
              <a:gd name="connsiteX1382" fmla="*/ 8934539 w 9009483"/>
              <a:gd name="connsiteY1382" fmla="*/ 695370 h 3890200"/>
              <a:gd name="connsiteX1383" fmla="*/ 8941873 w 9009483"/>
              <a:gd name="connsiteY1383" fmla="*/ 648411 h 3890200"/>
              <a:gd name="connsiteX1384" fmla="*/ 8943587 w 9009483"/>
              <a:gd name="connsiteY1384" fmla="*/ 628218 h 3890200"/>
              <a:gd name="connsiteX1385" fmla="*/ 8944064 w 9009483"/>
              <a:gd name="connsiteY1385" fmla="*/ 611645 h 3890200"/>
              <a:gd name="connsiteX1386" fmla="*/ 8945301 w 9009483"/>
              <a:gd name="connsiteY1386" fmla="*/ 573545 h 3890200"/>
              <a:gd name="connsiteX1387" fmla="*/ 8940350 w 9009483"/>
              <a:gd name="connsiteY1387" fmla="*/ 515347 h 3890200"/>
              <a:gd name="connsiteX1388" fmla="*/ 8935301 w 9009483"/>
              <a:gd name="connsiteY1388" fmla="*/ 483248 h 3890200"/>
              <a:gd name="connsiteX1389" fmla="*/ 8927014 w 9009483"/>
              <a:gd name="connsiteY1389" fmla="*/ 451815 h 3890200"/>
              <a:gd name="connsiteX1390" fmla="*/ 8923109 w 9009483"/>
              <a:gd name="connsiteY1390" fmla="*/ 436671 h 3890200"/>
              <a:gd name="connsiteX1391" fmla="*/ 8917965 w 9009483"/>
              <a:gd name="connsiteY1391" fmla="*/ 422573 h 3890200"/>
              <a:gd name="connsiteX1392" fmla="*/ 8908440 w 9009483"/>
              <a:gd name="connsiteY1392" fmla="*/ 397047 h 3890200"/>
              <a:gd name="connsiteX1393" fmla="*/ 8903106 w 9009483"/>
              <a:gd name="connsiteY1393" fmla="*/ 384759 h 3890200"/>
              <a:gd name="connsiteX1394" fmla="*/ 8903106 w 9009483"/>
              <a:gd name="connsiteY1394" fmla="*/ 385331 h 3890200"/>
              <a:gd name="connsiteX1395" fmla="*/ 8898248 w 9009483"/>
              <a:gd name="connsiteY1395" fmla="*/ 377615 h 3890200"/>
              <a:gd name="connsiteX1396" fmla="*/ 8860720 w 9009483"/>
              <a:gd name="connsiteY1396" fmla="*/ 310083 h 3890200"/>
              <a:gd name="connsiteX1397" fmla="*/ 8847481 w 9009483"/>
              <a:gd name="connsiteY1397" fmla="*/ 291605 h 3890200"/>
              <a:gd name="connsiteX1398" fmla="*/ 8829096 w 9009483"/>
              <a:gd name="connsiteY1398" fmla="*/ 266459 h 3890200"/>
              <a:gd name="connsiteX1399" fmla="*/ 8831287 w 9009483"/>
              <a:gd name="connsiteY1399" fmla="*/ 271507 h 3890200"/>
              <a:gd name="connsiteX1400" fmla="*/ 8829287 w 9009483"/>
              <a:gd name="connsiteY1400" fmla="*/ 270459 h 3890200"/>
              <a:gd name="connsiteX1401" fmla="*/ 8823573 w 9009483"/>
              <a:gd name="connsiteY1401" fmla="*/ 263887 h 3890200"/>
              <a:gd name="connsiteX1402" fmla="*/ 8812141 w 9009483"/>
              <a:gd name="connsiteY1402" fmla="*/ 252076 h 3890200"/>
              <a:gd name="connsiteX1403" fmla="*/ 8841479 w 9009483"/>
              <a:gd name="connsiteY1403" fmla="*/ 288081 h 3890200"/>
              <a:gd name="connsiteX1404" fmla="*/ 8855481 w 9009483"/>
              <a:gd name="connsiteY1404" fmla="*/ 306083 h 3890200"/>
              <a:gd name="connsiteX1405" fmla="*/ 8866815 w 9009483"/>
              <a:gd name="connsiteY1405" fmla="*/ 323514 h 3890200"/>
              <a:gd name="connsiteX1406" fmla="*/ 8875579 w 9009483"/>
              <a:gd name="connsiteY1406" fmla="*/ 337420 h 3890200"/>
              <a:gd name="connsiteX1407" fmla="*/ 8881198 w 9009483"/>
              <a:gd name="connsiteY1407" fmla="*/ 346945 h 3890200"/>
              <a:gd name="connsiteX1408" fmla="*/ 8886914 w 9009483"/>
              <a:gd name="connsiteY1408" fmla="*/ 358851 h 3890200"/>
              <a:gd name="connsiteX1409" fmla="*/ 8885865 w 9009483"/>
              <a:gd name="connsiteY1409" fmla="*/ 359327 h 3890200"/>
              <a:gd name="connsiteX1410" fmla="*/ 8918823 w 9009483"/>
              <a:gd name="connsiteY1410" fmla="*/ 438099 h 3890200"/>
              <a:gd name="connsiteX1411" fmla="*/ 8931585 w 9009483"/>
              <a:gd name="connsiteY1411" fmla="*/ 485724 h 3890200"/>
              <a:gd name="connsiteX1412" fmla="*/ 8936825 w 9009483"/>
              <a:gd name="connsiteY1412" fmla="*/ 516585 h 3890200"/>
              <a:gd name="connsiteX1413" fmla="*/ 8941015 w 9009483"/>
              <a:gd name="connsiteY1413" fmla="*/ 546398 h 3890200"/>
              <a:gd name="connsiteX1414" fmla="*/ 8940255 w 9009483"/>
              <a:gd name="connsiteY1414" fmla="*/ 532301 h 3890200"/>
              <a:gd name="connsiteX1415" fmla="*/ 8937492 w 9009483"/>
              <a:gd name="connsiteY1415" fmla="*/ 512585 h 3890200"/>
              <a:gd name="connsiteX1416" fmla="*/ 8933871 w 9009483"/>
              <a:gd name="connsiteY1416" fmla="*/ 488010 h 3890200"/>
              <a:gd name="connsiteX1417" fmla="*/ 8926918 w 9009483"/>
              <a:gd name="connsiteY1417" fmla="*/ 459912 h 3890200"/>
              <a:gd name="connsiteX1418" fmla="*/ 8925109 w 9009483"/>
              <a:gd name="connsiteY1418" fmla="*/ 460388 h 3890200"/>
              <a:gd name="connsiteX1419" fmla="*/ 8906059 w 9009483"/>
              <a:gd name="connsiteY1419" fmla="*/ 400190 h 3890200"/>
              <a:gd name="connsiteX1420" fmla="*/ 8892057 w 9009483"/>
              <a:gd name="connsiteY1420" fmla="*/ 368186 h 3890200"/>
              <a:gd name="connsiteX1421" fmla="*/ 8881674 w 9009483"/>
              <a:gd name="connsiteY1421" fmla="*/ 346564 h 3890200"/>
              <a:gd name="connsiteX1422" fmla="*/ 8865768 w 9009483"/>
              <a:gd name="connsiteY1422" fmla="*/ 320370 h 3890200"/>
              <a:gd name="connsiteX1423" fmla="*/ 8883009 w 9009483"/>
              <a:gd name="connsiteY1423" fmla="*/ 347993 h 3890200"/>
              <a:gd name="connsiteX1424" fmla="*/ 8894534 w 9009483"/>
              <a:gd name="connsiteY1424" fmla="*/ 371424 h 3890200"/>
              <a:gd name="connsiteX1425" fmla="*/ 8906154 w 9009483"/>
              <a:gd name="connsiteY1425" fmla="*/ 397047 h 3890200"/>
              <a:gd name="connsiteX1426" fmla="*/ 8915679 w 9009483"/>
              <a:gd name="connsiteY1426" fmla="*/ 422288 h 3890200"/>
              <a:gd name="connsiteX1427" fmla="*/ 8922823 w 9009483"/>
              <a:gd name="connsiteY1427" fmla="*/ 443338 h 3890200"/>
              <a:gd name="connsiteX1428" fmla="*/ 8928062 w 9009483"/>
              <a:gd name="connsiteY1428" fmla="*/ 459626 h 3890200"/>
              <a:gd name="connsiteX1429" fmla="*/ 8934348 w 9009483"/>
              <a:gd name="connsiteY1429" fmla="*/ 484200 h 3890200"/>
              <a:gd name="connsiteX1430" fmla="*/ 8938634 w 9009483"/>
              <a:gd name="connsiteY1430" fmla="*/ 513442 h 3890200"/>
              <a:gd name="connsiteX1431" fmla="*/ 8943873 w 9009483"/>
              <a:gd name="connsiteY1431" fmla="*/ 577355 h 3890200"/>
              <a:gd name="connsiteX1432" fmla="*/ 8943301 w 9009483"/>
              <a:gd name="connsiteY1432" fmla="*/ 608597 h 3890200"/>
              <a:gd name="connsiteX1433" fmla="*/ 8941968 w 9009483"/>
              <a:gd name="connsiteY1433" fmla="*/ 637172 h 3890200"/>
              <a:gd name="connsiteX1434" fmla="*/ 8936920 w 9009483"/>
              <a:gd name="connsiteY1434" fmla="*/ 677748 h 3890200"/>
              <a:gd name="connsiteX1435" fmla="*/ 8932539 w 9009483"/>
              <a:gd name="connsiteY1435" fmla="*/ 698513 h 3890200"/>
              <a:gd name="connsiteX1436" fmla="*/ 8929109 w 9009483"/>
              <a:gd name="connsiteY1436" fmla="*/ 710514 h 3890200"/>
              <a:gd name="connsiteX1437" fmla="*/ 8924728 w 9009483"/>
              <a:gd name="connsiteY1437" fmla="*/ 724992 h 3890200"/>
              <a:gd name="connsiteX1438" fmla="*/ 8915775 w 9009483"/>
              <a:gd name="connsiteY1438" fmla="*/ 752615 h 3890200"/>
              <a:gd name="connsiteX1439" fmla="*/ 8905487 w 9009483"/>
              <a:gd name="connsiteY1439" fmla="*/ 780714 h 3890200"/>
              <a:gd name="connsiteX1440" fmla="*/ 8897201 w 9009483"/>
              <a:gd name="connsiteY1440" fmla="*/ 799764 h 3890200"/>
              <a:gd name="connsiteX1441" fmla="*/ 8886342 w 9009483"/>
              <a:gd name="connsiteY1441" fmla="*/ 822338 h 3890200"/>
              <a:gd name="connsiteX1442" fmla="*/ 8895867 w 9009483"/>
              <a:gd name="connsiteY1442" fmla="*/ 800716 h 3890200"/>
              <a:gd name="connsiteX1443" fmla="*/ 8901964 w 9009483"/>
              <a:gd name="connsiteY1443" fmla="*/ 787476 h 3890200"/>
              <a:gd name="connsiteX1444" fmla="*/ 8907296 w 9009483"/>
              <a:gd name="connsiteY1444" fmla="*/ 772236 h 3890200"/>
              <a:gd name="connsiteX1445" fmla="*/ 8919202 w 9009483"/>
              <a:gd name="connsiteY1445" fmla="*/ 737946 h 3890200"/>
              <a:gd name="connsiteX1446" fmla="*/ 8928727 w 9009483"/>
              <a:gd name="connsiteY1446" fmla="*/ 698703 h 3890200"/>
              <a:gd name="connsiteX1447" fmla="*/ 8922442 w 9009483"/>
              <a:gd name="connsiteY1447" fmla="*/ 721658 h 3890200"/>
              <a:gd name="connsiteX1448" fmla="*/ 8913870 w 9009483"/>
              <a:gd name="connsiteY1448" fmla="*/ 750996 h 3890200"/>
              <a:gd name="connsiteX1449" fmla="*/ 8901773 w 9009483"/>
              <a:gd name="connsiteY1449" fmla="*/ 785095 h 3890200"/>
              <a:gd name="connsiteX1450" fmla="*/ 8884437 w 9009483"/>
              <a:gd name="connsiteY1450" fmla="*/ 821481 h 3890200"/>
              <a:gd name="connsiteX1451" fmla="*/ 8901392 w 9009483"/>
              <a:gd name="connsiteY1451" fmla="*/ 783381 h 3890200"/>
              <a:gd name="connsiteX1452" fmla="*/ 8914917 w 9009483"/>
              <a:gd name="connsiteY1452" fmla="*/ 746042 h 3890200"/>
              <a:gd name="connsiteX1453" fmla="*/ 8921014 w 9009483"/>
              <a:gd name="connsiteY1453" fmla="*/ 725373 h 3890200"/>
              <a:gd name="connsiteX1454" fmla="*/ 8926441 w 9009483"/>
              <a:gd name="connsiteY1454" fmla="*/ 704418 h 3890200"/>
              <a:gd name="connsiteX1455" fmla="*/ 8933871 w 9009483"/>
              <a:gd name="connsiteY1455" fmla="*/ 665271 h 3890200"/>
              <a:gd name="connsiteX1456" fmla="*/ 8937873 w 9009483"/>
              <a:gd name="connsiteY1456" fmla="*/ 635838 h 3890200"/>
              <a:gd name="connsiteX1457" fmla="*/ 8936825 w 9009483"/>
              <a:gd name="connsiteY1457" fmla="*/ 634124 h 3890200"/>
              <a:gd name="connsiteX1458" fmla="*/ 8938157 w 9009483"/>
              <a:gd name="connsiteY1458" fmla="*/ 608882 h 3890200"/>
              <a:gd name="connsiteX1459" fmla="*/ 8938824 w 9009483"/>
              <a:gd name="connsiteY1459" fmla="*/ 595643 h 3890200"/>
              <a:gd name="connsiteX1460" fmla="*/ 8938824 w 9009483"/>
              <a:gd name="connsiteY1460" fmla="*/ 582117 h 3890200"/>
              <a:gd name="connsiteX1461" fmla="*/ 8937492 w 9009483"/>
              <a:gd name="connsiteY1461" fmla="*/ 554209 h 3890200"/>
              <a:gd name="connsiteX1462" fmla="*/ 8935015 w 9009483"/>
              <a:gd name="connsiteY1462" fmla="*/ 525634 h 3890200"/>
              <a:gd name="connsiteX1463" fmla="*/ 8923965 w 9009483"/>
              <a:gd name="connsiteY1463" fmla="*/ 466484 h 3890200"/>
              <a:gd name="connsiteX1464" fmla="*/ 8916347 w 9009483"/>
              <a:gd name="connsiteY1464" fmla="*/ 436671 h 3890200"/>
              <a:gd name="connsiteX1465" fmla="*/ 8905678 w 9009483"/>
              <a:gd name="connsiteY1465" fmla="*/ 407619 h 3890200"/>
              <a:gd name="connsiteX1466" fmla="*/ 8900438 w 9009483"/>
              <a:gd name="connsiteY1466" fmla="*/ 393141 h 3890200"/>
              <a:gd name="connsiteX1467" fmla="*/ 8893962 w 9009483"/>
              <a:gd name="connsiteY1467" fmla="*/ 379235 h 3890200"/>
              <a:gd name="connsiteX1468" fmla="*/ 8880723 w 9009483"/>
              <a:gd name="connsiteY1468" fmla="*/ 351707 h 3890200"/>
              <a:gd name="connsiteX1469" fmla="*/ 8865482 w 9009483"/>
              <a:gd name="connsiteY1469" fmla="*/ 325799 h 3890200"/>
              <a:gd name="connsiteX1470" fmla="*/ 8849767 w 9009483"/>
              <a:gd name="connsiteY1470" fmla="*/ 301130 h 3890200"/>
              <a:gd name="connsiteX1471" fmla="*/ 8780615 w 9009483"/>
              <a:gd name="connsiteY1471" fmla="*/ 222167 h 3890200"/>
              <a:gd name="connsiteX1472" fmla="*/ 8667648 w 9009483"/>
              <a:gd name="connsiteY1472" fmla="*/ 140062 h 3890200"/>
              <a:gd name="connsiteX1473" fmla="*/ 8627643 w 9009483"/>
              <a:gd name="connsiteY1473" fmla="*/ 121012 h 3890200"/>
              <a:gd name="connsiteX1474" fmla="*/ 8586590 w 9009483"/>
              <a:gd name="connsiteY1474" fmla="*/ 106153 h 3890200"/>
              <a:gd name="connsiteX1475" fmla="*/ 8512485 w 9009483"/>
              <a:gd name="connsiteY1475" fmla="*/ 89103 h 3890200"/>
              <a:gd name="connsiteX1476" fmla="*/ 8563350 w 9009483"/>
              <a:gd name="connsiteY1476" fmla="*/ 100819 h 3890200"/>
              <a:gd name="connsiteX1477" fmla="*/ 8585544 w 9009483"/>
              <a:gd name="connsiteY1477" fmla="*/ 106724 h 3890200"/>
              <a:gd name="connsiteX1478" fmla="*/ 8603736 w 9009483"/>
              <a:gd name="connsiteY1478" fmla="*/ 113582 h 3890200"/>
              <a:gd name="connsiteX1479" fmla="*/ 8616405 w 9009483"/>
              <a:gd name="connsiteY1479" fmla="*/ 118916 h 3890200"/>
              <a:gd name="connsiteX1480" fmla="*/ 8589448 w 9009483"/>
              <a:gd name="connsiteY1480" fmla="*/ 109391 h 3890200"/>
              <a:gd name="connsiteX1481" fmla="*/ 8582590 w 9009483"/>
              <a:gd name="connsiteY1481" fmla="*/ 106915 h 3890200"/>
              <a:gd name="connsiteX1482" fmla="*/ 8575542 w 9009483"/>
              <a:gd name="connsiteY1482" fmla="*/ 105105 h 3890200"/>
              <a:gd name="connsiteX1483" fmla="*/ 8561445 w 9009483"/>
              <a:gd name="connsiteY1483" fmla="*/ 101390 h 3890200"/>
              <a:gd name="connsiteX1484" fmla="*/ 8532870 w 9009483"/>
              <a:gd name="connsiteY1484" fmla="*/ 94151 h 3890200"/>
              <a:gd name="connsiteX1485" fmla="*/ 8503628 w 9009483"/>
              <a:gd name="connsiteY1485" fmla="*/ 89675 h 3890200"/>
              <a:gd name="connsiteX1486" fmla="*/ 8445334 w 9009483"/>
              <a:gd name="connsiteY1486" fmla="*/ 84626 h 3890200"/>
              <a:gd name="connsiteX1487" fmla="*/ 8430855 w 9009483"/>
              <a:gd name="connsiteY1487" fmla="*/ 83960 h 3890200"/>
              <a:gd name="connsiteX1488" fmla="*/ 8385898 w 9009483"/>
              <a:gd name="connsiteY1488" fmla="*/ 83960 h 3890200"/>
              <a:gd name="connsiteX1489" fmla="*/ 8195398 w 9009483"/>
              <a:gd name="connsiteY1489" fmla="*/ 83102 h 3890200"/>
              <a:gd name="connsiteX1490" fmla="*/ 8287220 w 9009483"/>
              <a:gd name="connsiteY1490" fmla="*/ 81388 h 3890200"/>
              <a:gd name="connsiteX1491" fmla="*/ 8034045 w 9009483"/>
              <a:gd name="connsiteY1491" fmla="*/ 81388 h 3890200"/>
              <a:gd name="connsiteX1492" fmla="*/ 7941939 w 9009483"/>
              <a:gd name="connsiteY1492" fmla="*/ 79007 h 3890200"/>
              <a:gd name="connsiteX1493" fmla="*/ 7918887 w 9009483"/>
              <a:gd name="connsiteY1493" fmla="*/ 75768 h 3890200"/>
              <a:gd name="connsiteX1494" fmla="*/ 7918887 w 9009483"/>
              <a:gd name="connsiteY1494" fmla="*/ 76530 h 3890200"/>
              <a:gd name="connsiteX1495" fmla="*/ 7688478 w 9009483"/>
              <a:gd name="connsiteY1495" fmla="*/ 77578 h 3890200"/>
              <a:gd name="connsiteX1496" fmla="*/ 7665714 w 9009483"/>
              <a:gd name="connsiteY1496" fmla="*/ 74721 h 3890200"/>
              <a:gd name="connsiteX1497" fmla="*/ 7688478 w 9009483"/>
              <a:gd name="connsiteY1497" fmla="*/ 75578 h 3890200"/>
              <a:gd name="connsiteX1498" fmla="*/ 7826781 w 9009483"/>
              <a:gd name="connsiteY1498" fmla="*/ 76245 h 3890200"/>
              <a:gd name="connsiteX1499" fmla="*/ 7711625 w 9009483"/>
              <a:gd name="connsiteY1499" fmla="*/ 75101 h 3890200"/>
              <a:gd name="connsiteX1500" fmla="*/ 8149203 w 9009483"/>
              <a:gd name="connsiteY1500" fmla="*/ 75101 h 3890200"/>
              <a:gd name="connsiteX1501" fmla="*/ 7849831 w 9009483"/>
              <a:gd name="connsiteY1501" fmla="*/ 72054 h 3890200"/>
              <a:gd name="connsiteX1502" fmla="*/ 7895742 w 9009483"/>
              <a:gd name="connsiteY1502" fmla="*/ 73673 h 3890200"/>
              <a:gd name="connsiteX1503" fmla="*/ 7757820 w 9009483"/>
              <a:gd name="connsiteY1503" fmla="*/ 71768 h 3890200"/>
              <a:gd name="connsiteX1504" fmla="*/ 7642569 w 9009483"/>
              <a:gd name="connsiteY1504" fmla="*/ 71768 h 3890200"/>
              <a:gd name="connsiteX1505" fmla="*/ 7688478 w 9009483"/>
              <a:gd name="connsiteY1505" fmla="*/ 73387 h 3890200"/>
              <a:gd name="connsiteX1506" fmla="*/ 7596467 w 9009483"/>
              <a:gd name="connsiteY1506" fmla="*/ 73387 h 3890200"/>
              <a:gd name="connsiteX1507" fmla="*/ 7642569 w 9009483"/>
              <a:gd name="connsiteY1507" fmla="*/ 74625 h 3890200"/>
              <a:gd name="connsiteX1508" fmla="*/ 7550556 w 9009483"/>
              <a:gd name="connsiteY1508" fmla="*/ 77578 h 3890200"/>
              <a:gd name="connsiteX1509" fmla="*/ 7412253 w 9009483"/>
              <a:gd name="connsiteY1509" fmla="*/ 76054 h 3890200"/>
              <a:gd name="connsiteX1510" fmla="*/ 7435400 w 9009483"/>
              <a:gd name="connsiteY1510" fmla="*/ 74721 h 3890200"/>
              <a:gd name="connsiteX1511" fmla="*/ 7550556 w 9009483"/>
              <a:gd name="connsiteY1511" fmla="*/ 73863 h 3890200"/>
              <a:gd name="connsiteX1512" fmla="*/ 7435400 w 9009483"/>
              <a:gd name="connsiteY1512" fmla="*/ 73863 h 3890200"/>
              <a:gd name="connsiteX1513" fmla="*/ 7481309 w 9009483"/>
              <a:gd name="connsiteY1513" fmla="*/ 72149 h 3890200"/>
              <a:gd name="connsiteX1514" fmla="*/ 7297002 w 9009483"/>
              <a:gd name="connsiteY1514" fmla="*/ 72720 h 3890200"/>
              <a:gd name="connsiteX1515" fmla="*/ 7389203 w 9009483"/>
              <a:gd name="connsiteY1515" fmla="*/ 68053 h 3890200"/>
              <a:gd name="connsiteX1516" fmla="*/ 7734580 w 9009483"/>
              <a:gd name="connsiteY1516" fmla="*/ 69577 h 3890200"/>
              <a:gd name="connsiteX1517" fmla="*/ 7643806 w 9009483"/>
              <a:gd name="connsiteY1517" fmla="*/ 69577 h 3890200"/>
              <a:gd name="connsiteX1518" fmla="*/ 7666951 w 9009483"/>
              <a:gd name="connsiteY1518" fmla="*/ 71291 h 3890200"/>
              <a:gd name="connsiteX1519" fmla="*/ 7874215 w 9009483"/>
              <a:gd name="connsiteY1519" fmla="*/ 71958 h 3890200"/>
              <a:gd name="connsiteX1520" fmla="*/ 7966133 w 9009483"/>
              <a:gd name="connsiteY1520" fmla="*/ 70244 h 3890200"/>
              <a:gd name="connsiteX1521" fmla="*/ 8196637 w 9009483"/>
              <a:gd name="connsiteY1521" fmla="*/ 71291 h 3890200"/>
              <a:gd name="connsiteX1522" fmla="*/ 7851070 w 9009483"/>
              <a:gd name="connsiteY1522" fmla="*/ 69482 h 3890200"/>
              <a:gd name="connsiteX1523" fmla="*/ 8035284 w 9009483"/>
              <a:gd name="connsiteY1523" fmla="*/ 68529 h 3890200"/>
              <a:gd name="connsiteX1524" fmla="*/ 8032522 w 9009483"/>
              <a:gd name="connsiteY1524" fmla="*/ 68529 h 3890200"/>
              <a:gd name="connsiteX1525" fmla="*/ 8025664 w 9009483"/>
              <a:gd name="connsiteY1525" fmla="*/ 68529 h 3890200"/>
              <a:gd name="connsiteX1526" fmla="*/ 8005947 w 9009483"/>
              <a:gd name="connsiteY1526" fmla="*/ 68529 h 3890200"/>
              <a:gd name="connsiteX1527" fmla="*/ 7989373 w 9009483"/>
              <a:gd name="connsiteY1527" fmla="*/ 69291 h 3890200"/>
              <a:gd name="connsiteX1528" fmla="*/ 7920126 w 9009483"/>
              <a:gd name="connsiteY1528" fmla="*/ 68148 h 3890200"/>
              <a:gd name="connsiteX1529" fmla="*/ 8081479 w 9009483"/>
              <a:gd name="connsiteY1529" fmla="*/ 67672 h 3890200"/>
              <a:gd name="connsiteX1530" fmla="*/ 7920126 w 9009483"/>
              <a:gd name="connsiteY1530" fmla="*/ 66910 h 3890200"/>
              <a:gd name="connsiteX1531" fmla="*/ 7896981 w 9009483"/>
              <a:gd name="connsiteY1531" fmla="*/ 68529 h 3890200"/>
              <a:gd name="connsiteX1532" fmla="*/ 6699593 w 9009483"/>
              <a:gd name="connsiteY1532" fmla="*/ 67863 h 3890200"/>
              <a:gd name="connsiteX1533" fmla="*/ 6699593 w 9009483"/>
              <a:gd name="connsiteY1533" fmla="*/ 66148 h 3890200"/>
              <a:gd name="connsiteX1534" fmla="*/ 6630536 w 9009483"/>
              <a:gd name="connsiteY1534" fmla="*/ 67863 h 3890200"/>
              <a:gd name="connsiteX1535" fmla="*/ 5801861 w 9009483"/>
              <a:gd name="connsiteY1535" fmla="*/ 66339 h 3890200"/>
              <a:gd name="connsiteX1536" fmla="*/ 5709754 w 9009483"/>
              <a:gd name="connsiteY1536" fmla="*/ 66339 h 3890200"/>
              <a:gd name="connsiteX1537" fmla="*/ 5617744 w 9009483"/>
              <a:gd name="connsiteY1537" fmla="*/ 68910 h 3890200"/>
              <a:gd name="connsiteX1538" fmla="*/ 5709754 w 9009483"/>
              <a:gd name="connsiteY1538" fmla="*/ 69387 h 3890200"/>
              <a:gd name="connsiteX1539" fmla="*/ 5387333 w 9009483"/>
              <a:gd name="connsiteY1539" fmla="*/ 69387 h 3890200"/>
              <a:gd name="connsiteX1540" fmla="*/ 5387333 w 9009483"/>
              <a:gd name="connsiteY1540" fmla="*/ 71577 h 3890200"/>
              <a:gd name="connsiteX1541" fmla="*/ 5502490 w 9009483"/>
              <a:gd name="connsiteY1541" fmla="*/ 71101 h 3890200"/>
              <a:gd name="connsiteX1542" fmla="*/ 5111108 w 9009483"/>
              <a:gd name="connsiteY1542" fmla="*/ 72434 h 3890200"/>
              <a:gd name="connsiteX1543" fmla="*/ 5479440 w 9009483"/>
              <a:gd name="connsiteY1543" fmla="*/ 72434 h 3890200"/>
              <a:gd name="connsiteX1544" fmla="*/ 5479440 w 9009483"/>
              <a:gd name="connsiteY1544" fmla="*/ 73768 h 3890200"/>
              <a:gd name="connsiteX1545" fmla="*/ 5594597 w 9009483"/>
              <a:gd name="connsiteY1545" fmla="*/ 73292 h 3890200"/>
              <a:gd name="connsiteX1546" fmla="*/ 5617744 w 9009483"/>
              <a:gd name="connsiteY1546" fmla="*/ 70720 h 3890200"/>
              <a:gd name="connsiteX1547" fmla="*/ 5571546 w 9009483"/>
              <a:gd name="connsiteY1547" fmla="*/ 71958 h 3890200"/>
              <a:gd name="connsiteX1548" fmla="*/ 5709754 w 9009483"/>
              <a:gd name="connsiteY1548" fmla="*/ 72815 h 3890200"/>
              <a:gd name="connsiteX1549" fmla="*/ 5963025 w 9009483"/>
              <a:gd name="connsiteY1549" fmla="*/ 69291 h 3890200"/>
              <a:gd name="connsiteX1550" fmla="*/ 6147143 w 9009483"/>
              <a:gd name="connsiteY1550" fmla="*/ 69291 h 3890200"/>
              <a:gd name="connsiteX1551" fmla="*/ 6009126 w 9009483"/>
              <a:gd name="connsiteY1551" fmla="*/ 74054 h 3890200"/>
              <a:gd name="connsiteX1552" fmla="*/ 5893969 w 9009483"/>
              <a:gd name="connsiteY1552" fmla="*/ 74054 h 3890200"/>
              <a:gd name="connsiteX1553" fmla="*/ 5940165 w 9009483"/>
              <a:gd name="connsiteY1553" fmla="*/ 76625 h 3890200"/>
              <a:gd name="connsiteX1554" fmla="*/ 5755570 w 9009483"/>
              <a:gd name="connsiteY1554" fmla="*/ 77102 h 3890200"/>
              <a:gd name="connsiteX1555" fmla="*/ 5825008 w 9009483"/>
              <a:gd name="connsiteY1555" fmla="*/ 75387 h 3890200"/>
              <a:gd name="connsiteX1556" fmla="*/ 5525446 w 9009483"/>
              <a:gd name="connsiteY1556" fmla="*/ 74149 h 3890200"/>
              <a:gd name="connsiteX1557" fmla="*/ 5525446 w 9009483"/>
              <a:gd name="connsiteY1557" fmla="*/ 77578 h 3890200"/>
              <a:gd name="connsiteX1558" fmla="*/ 5410480 w 9009483"/>
              <a:gd name="connsiteY1558" fmla="*/ 77578 h 3890200"/>
              <a:gd name="connsiteX1559" fmla="*/ 5525446 w 9009483"/>
              <a:gd name="connsiteY1559" fmla="*/ 77578 h 3890200"/>
              <a:gd name="connsiteX1560" fmla="*/ 5663654 w 9009483"/>
              <a:gd name="connsiteY1560" fmla="*/ 76625 h 3890200"/>
              <a:gd name="connsiteX1561" fmla="*/ 5571546 w 9009483"/>
              <a:gd name="connsiteY1561" fmla="*/ 76625 h 3890200"/>
              <a:gd name="connsiteX1562" fmla="*/ 5548401 w 9009483"/>
              <a:gd name="connsiteY1562" fmla="*/ 78816 h 3890200"/>
              <a:gd name="connsiteX1563" fmla="*/ 5709754 w 9009483"/>
              <a:gd name="connsiteY1563" fmla="*/ 81769 h 3890200"/>
              <a:gd name="connsiteX1564" fmla="*/ 5456580 w 9009483"/>
              <a:gd name="connsiteY1564" fmla="*/ 82340 h 3890200"/>
              <a:gd name="connsiteX1565" fmla="*/ 5548401 w 9009483"/>
              <a:gd name="connsiteY1565" fmla="*/ 83579 h 3890200"/>
              <a:gd name="connsiteX1566" fmla="*/ 4834597 w 9009483"/>
              <a:gd name="connsiteY1566" fmla="*/ 84150 h 3890200"/>
              <a:gd name="connsiteX1567" fmla="*/ 4788687 w 9009483"/>
              <a:gd name="connsiteY1567" fmla="*/ 83293 h 3890200"/>
              <a:gd name="connsiteX1568" fmla="*/ 5410480 w 9009483"/>
              <a:gd name="connsiteY1568" fmla="*/ 82817 h 3890200"/>
              <a:gd name="connsiteX1569" fmla="*/ 4811738 w 9009483"/>
              <a:gd name="connsiteY1569" fmla="*/ 80626 h 3890200"/>
              <a:gd name="connsiteX1570" fmla="*/ 4973091 w 9009483"/>
              <a:gd name="connsiteY1570" fmla="*/ 80150 h 3890200"/>
              <a:gd name="connsiteX1571" fmla="*/ 4834597 w 9009483"/>
              <a:gd name="connsiteY1571" fmla="*/ 78054 h 3890200"/>
              <a:gd name="connsiteX1572" fmla="*/ 5018716 w 9009483"/>
              <a:gd name="connsiteY1572" fmla="*/ 75864 h 3890200"/>
              <a:gd name="connsiteX1573" fmla="*/ 4535227 w 9009483"/>
              <a:gd name="connsiteY1573" fmla="*/ 76721 h 3890200"/>
              <a:gd name="connsiteX1574" fmla="*/ 4581423 w 9009483"/>
              <a:gd name="connsiteY1574" fmla="*/ 78054 h 3890200"/>
              <a:gd name="connsiteX1575" fmla="*/ 4604474 w 9009483"/>
              <a:gd name="connsiteY1575" fmla="*/ 79769 h 3890200"/>
              <a:gd name="connsiteX1576" fmla="*/ 4788687 w 9009483"/>
              <a:gd name="connsiteY1576" fmla="*/ 82340 h 3890200"/>
              <a:gd name="connsiteX1577" fmla="*/ 4212997 w 9009483"/>
              <a:gd name="connsiteY1577" fmla="*/ 85007 h 3890200"/>
              <a:gd name="connsiteX1578" fmla="*/ 3982586 w 9009483"/>
              <a:gd name="connsiteY1578" fmla="*/ 83102 h 3890200"/>
              <a:gd name="connsiteX1579" fmla="*/ 3890575 w 9009483"/>
              <a:gd name="connsiteY1579" fmla="*/ 81197 h 3890200"/>
              <a:gd name="connsiteX1580" fmla="*/ 3982586 w 9009483"/>
              <a:gd name="connsiteY1580" fmla="*/ 80055 h 3890200"/>
              <a:gd name="connsiteX1581" fmla="*/ 3775418 w 9009483"/>
              <a:gd name="connsiteY1581" fmla="*/ 81483 h 3890200"/>
              <a:gd name="connsiteX1582" fmla="*/ 3936486 w 9009483"/>
              <a:gd name="connsiteY1582" fmla="*/ 82150 h 3890200"/>
              <a:gd name="connsiteX1583" fmla="*/ 3890575 w 9009483"/>
              <a:gd name="connsiteY1583" fmla="*/ 83769 h 3890200"/>
              <a:gd name="connsiteX1584" fmla="*/ 3568154 w 9009483"/>
              <a:gd name="connsiteY1584" fmla="*/ 82722 h 3890200"/>
              <a:gd name="connsiteX1585" fmla="*/ 3637400 w 9009483"/>
              <a:gd name="connsiteY1585" fmla="*/ 82722 h 3890200"/>
              <a:gd name="connsiteX1586" fmla="*/ 3475475 w 9009483"/>
              <a:gd name="connsiteY1586" fmla="*/ 81007 h 3890200"/>
              <a:gd name="connsiteX1587" fmla="*/ 3682740 w 9009483"/>
              <a:gd name="connsiteY1587" fmla="*/ 80245 h 3890200"/>
              <a:gd name="connsiteX1588" fmla="*/ 3637019 w 9009483"/>
              <a:gd name="connsiteY1588" fmla="*/ 80245 h 3890200"/>
              <a:gd name="connsiteX1589" fmla="*/ 3521671 w 9009483"/>
              <a:gd name="connsiteY1589" fmla="*/ 78721 h 3890200"/>
              <a:gd name="connsiteX1590" fmla="*/ 3544627 w 9009483"/>
              <a:gd name="connsiteY1590" fmla="*/ 80055 h 3890200"/>
              <a:gd name="connsiteX1591" fmla="*/ 2047964 w 9009483"/>
              <a:gd name="connsiteY1591" fmla="*/ 71101 h 3890200"/>
              <a:gd name="connsiteX1592" fmla="*/ 2784913 w 9009483"/>
              <a:gd name="connsiteY1592" fmla="*/ 74339 h 3890200"/>
              <a:gd name="connsiteX1593" fmla="*/ 2692806 w 9009483"/>
              <a:gd name="connsiteY1593" fmla="*/ 72815 h 3890200"/>
              <a:gd name="connsiteX1594" fmla="*/ 2761862 w 9009483"/>
              <a:gd name="connsiteY1594" fmla="*/ 70815 h 3890200"/>
              <a:gd name="connsiteX1595" fmla="*/ 2876162 w 9009483"/>
              <a:gd name="connsiteY1595" fmla="*/ 71577 h 3890200"/>
              <a:gd name="connsiteX1596" fmla="*/ 2851397 w 9009483"/>
              <a:gd name="connsiteY1596" fmla="*/ 71577 h 3890200"/>
              <a:gd name="connsiteX1597" fmla="*/ 2837014 w 9009483"/>
              <a:gd name="connsiteY1597" fmla="*/ 71577 h 3890200"/>
              <a:gd name="connsiteX1598" fmla="*/ 2830347 w 9009483"/>
              <a:gd name="connsiteY1598" fmla="*/ 71577 h 3890200"/>
              <a:gd name="connsiteX1599" fmla="*/ 2922453 w 9009483"/>
              <a:gd name="connsiteY1599" fmla="*/ 71577 h 3890200"/>
              <a:gd name="connsiteX1600" fmla="*/ 2968651 w 9009483"/>
              <a:gd name="connsiteY1600" fmla="*/ 72149 h 3890200"/>
              <a:gd name="connsiteX1601" fmla="*/ 2968651 w 9009483"/>
              <a:gd name="connsiteY1601" fmla="*/ 73673 h 3890200"/>
              <a:gd name="connsiteX1602" fmla="*/ 3106858 w 9009483"/>
              <a:gd name="connsiteY1602" fmla="*/ 74911 h 3890200"/>
              <a:gd name="connsiteX1603" fmla="*/ 2991510 w 9009483"/>
              <a:gd name="connsiteY1603" fmla="*/ 73768 h 3890200"/>
              <a:gd name="connsiteX1604" fmla="*/ 3083521 w 9009483"/>
              <a:gd name="connsiteY1604" fmla="*/ 71672 h 3890200"/>
              <a:gd name="connsiteX1605" fmla="*/ 2899594 w 9009483"/>
              <a:gd name="connsiteY1605" fmla="*/ 68434 h 3890200"/>
              <a:gd name="connsiteX1606" fmla="*/ 2784436 w 9009483"/>
              <a:gd name="connsiteY1606" fmla="*/ 68434 h 3890200"/>
              <a:gd name="connsiteX1607" fmla="*/ 2738526 w 9009483"/>
              <a:gd name="connsiteY1607" fmla="*/ 69767 h 3890200"/>
              <a:gd name="connsiteX1608" fmla="*/ 2623369 w 9009483"/>
              <a:gd name="connsiteY1608" fmla="*/ 69767 h 3890200"/>
              <a:gd name="connsiteX1609" fmla="*/ 2485066 w 9009483"/>
              <a:gd name="connsiteY1609" fmla="*/ 67481 h 3890200"/>
              <a:gd name="connsiteX1610" fmla="*/ 2485066 w 9009483"/>
              <a:gd name="connsiteY1610" fmla="*/ 68529 h 3890200"/>
              <a:gd name="connsiteX1611" fmla="*/ 1978240 w 9009483"/>
              <a:gd name="connsiteY1611" fmla="*/ 66339 h 3890200"/>
              <a:gd name="connsiteX1612" fmla="*/ 2438775 w 9009483"/>
              <a:gd name="connsiteY1612" fmla="*/ 66910 h 3890200"/>
              <a:gd name="connsiteX1613" fmla="*/ 2323807 w 9009483"/>
              <a:gd name="connsiteY1613" fmla="*/ 63767 h 3890200"/>
              <a:gd name="connsiteX1614" fmla="*/ 2277611 w 9009483"/>
              <a:gd name="connsiteY1614" fmla="*/ 64719 h 3890200"/>
              <a:gd name="connsiteX1615" fmla="*/ 1978240 w 9009483"/>
              <a:gd name="connsiteY1615" fmla="*/ 62529 h 3890200"/>
              <a:gd name="connsiteX1616" fmla="*/ 2231701 w 9009483"/>
              <a:gd name="connsiteY1616" fmla="*/ 63862 h 3890200"/>
              <a:gd name="connsiteX1617" fmla="*/ 1909279 w 9009483"/>
              <a:gd name="connsiteY1617" fmla="*/ 60719 h 3890200"/>
              <a:gd name="connsiteX1618" fmla="*/ 1925853 w 9009483"/>
              <a:gd name="connsiteY1618" fmla="*/ 60719 h 3890200"/>
              <a:gd name="connsiteX1619" fmla="*/ 1955190 w 9009483"/>
              <a:gd name="connsiteY1619" fmla="*/ 60719 h 3890200"/>
              <a:gd name="connsiteX1620" fmla="*/ 1702015 w 9009483"/>
              <a:gd name="connsiteY1620" fmla="*/ 58052 h 3890200"/>
              <a:gd name="connsiteX1621" fmla="*/ 1748117 w 9009483"/>
              <a:gd name="connsiteY1621" fmla="*/ 58052 h 3890200"/>
              <a:gd name="connsiteX1622" fmla="*/ 1794313 w 9009483"/>
              <a:gd name="connsiteY1622" fmla="*/ 59004 h 3890200"/>
              <a:gd name="connsiteX1623" fmla="*/ 2139880 w 9009483"/>
              <a:gd name="connsiteY1623" fmla="*/ 59004 h 3890200"/>
              <a:gd name="connsiteX1624" fmla="*/ 2093684 w 9009483"/>
              <a:gd name="connsiteY1624" fmla="*/ 59004 h 3890200"/>
              <a:gd name="connsiteX1625" fmla="*/ 2438775 w 9009483"/>
              <a:gd name="connsiteY1625" fmla="*/ 63100 h 3890200"/>
              <a:gd name="connsiteX1626" fmla="*/ 2623369 w 9009483"/>
              <a:gd name="connsiteY1626" fmla="*/ 63100 h 3890200"/>
              <a:gd name="connsiteX1627" fmla="*/ 2600032 w 9009483"/>
              <a:gd name="connsiteY1627" fmla="*/ 64910 h 3890200"/>
              <a:gd name="connsiteX1628" fmla="*/ 2323807 w 9009483"/>
              <a:gd name="connsiteY1628" fmla="*/ 62719 h 3890200"/>
              <a:gd name="connsiteX1629" fmla="*/ 2668993 w 9009483"/>
              <a:gd name="connsiteY1629" fmla="*/ 66243 h 3890200"/>
              <a:gd name="connsiteX1630" fmla="*/ 2600032 w 9009483"/>
              <a:gd name="connsiteY1630" fmla="*/ 68243 h 3890200"/>
              <a:gd name="connsiteX1631" fmla="*/ 2899594 w 9009483"/>
              <a:gd name="connsiteY1631" fmla="*/ 67672 h 3890200"/>
              <a:gd name="connsiteX1632" fmla="*/ 2738526 w 9009483"/>
              <a:gd name="connsiteY1632" fmla="*/ 65672 h 3890200"/>
              <a:gd name="connsiteX1633" fmla="*/ 2738526 w 9009483"/>
              <a:gd name="connsiteY1633" fmla="*/ 64910 h 3890200"/>
              <a:gd name="connsiteX1634" fmla="*/ 2830347 w 9009483"/>
              <a:gd name="connsiteY1634" fmla="*/ 64338 h 3890200"/>
              <a:gd name="connsiteX1635" fmla="*/ 2761386 w 9009483"/>
              <a:gd name="connsiteY1635" fmla="*/ 63005 h 3890200"/>
              <a:gd name="connsiteX1636" fmla="*/ 2968651 w 9009483"/>
              <a:gd name="connsiteY1636" fmla="*/ 63005 h 3890200"/>
              <a:gd name="connsiteX1637" fmla="*/ 2761386 w 9009483"/>
              <a:gd name="connsiteY1637" fmla="*/ 61100 h 3890200"/>
              <a:gd name="connsiteX1638" fmla="*/ 2668993 w 9009483"/>
              <a:gd name="connsiteY1638" fmla="*/ 59004 h 3890200"/>
              <a:gd name="connsiteX1639" fmla="*/ 2715190 w 9009483"/>
              <a:gd name="connsiteY1639" fmla="*/ 59480 h 3890200"/>
              <a:gd name="connsiteX1640" fmla="*/ 2646039 w 9009483"/>
              <a:gd name="connsiteY1640" fmla="*/ 60147 h 3890200"/>
              <a:gd name="connsiteX1641" fmla="*/ 2462015 w 9009483"/>
              <a:gd name="connsiteY1641" fmla="*/ 57671 h 3890200"/>
              <a:gd name="connsiteX1642" fmla="*/ 2554122 w 9009483"/>
              <a:gd name="connsiteY1642" fmla="*/ 59957 h 3890200"/>
              <a:gd name="connsiteX1643" fmla="*/ 2531262 w 9009483"/>
              <a:gd name="connsiteY1643" fmla="*/ 61005 h 3890200"/>
              <a:gd name="connsiteX1644" fmla="*/ 2392768 w 9009483"/>
              <a:gd name="connsiteY1644" fmla="*/ 61005 h 3890200"/>
              <a:gd name="connsiteX1645" fmla="*/ 2416105 w 9009483"/>
              <a:gd name="connsiteY1645" fmla="*/ 59290 h 3890200"/>
              <a:gd name="connsiteX1646" fmla="*/ 2507926 w 9009483"/>
              <a:gd name="connsiteY1646" fmla="*/ 59290 h 3890200"/>
              <a:gd name="connsiteX1647" fmla="*/ 2462015 w 9009483"/>
              <a:gd name="connsiteY1647" fmla="*/ 58147 h 3890200"/>
              <a:gd name="connsiteX1648" fmla="*/ 2369909 w 9009483"/>
              <a:gd name="connsiteY1648" fmla="*/ 59480 h 3890200"/>
              <a:gd name="connsiteX1649" fmla="*/ 2346858 w 9009483"/>
              <a:gd name="connsiteY1649" fmla="*/ 55575 h 3890200"/>
              <a:gd name="connsiteX1650" fmla="*/ 2277611 w 9009483"/>
              <a:gd name="connsiteY1650" fmla="*/ 56528 h 3890200"/>
              <a:gd name="connsiteX1651" fmla="*/ 2254751 w 9009483"/>
              <a:gd name="connsiteY1651" fmla="*/ 55194 h 3890200"/>
              <a:gd name="connsiteX1652" fmla="*/ 2346858 w 9009483"/>
              <a:gd name="connsiteY1652" fmla="*/ 57004 h 3890200"/>
              <a:gd name="connsiteX1653" fmla="*/ 2277611 w 9009483"/>
              <a:gd name="connsiteY1653" fmla="*/ 57956 h 3890200"/>
              <a:gd name="connsiteX1654" fmla="*/ 2070538 w 9009483"/>
              <a:gd name="connsiteY1654" fmla="*/ 55671 h 3890200"/>
              <a:gd name="connsiteX1655" fmla="*/ 2139880 w 9009483"/>
              <a:gd name="connsiteY1655" fmla="*/ 56718 h 3890200"/>
              <a:gd name="connsiteX1656" fmla="*/ 1909279 w 9009483"/>
              <a:gd name="connsiteY1656" fmla="*/ 55480 h 3890200"/>
              <a:gd name="connsiteX1657" fmla="*/ 2001577 w 9009483"/>
              <a:gd name="connsiteY1657" fmla="*/ 53956 h 3890200"/>
              <a:gd name="connsiteX1658" fmla="*/ 1840223 w 9009483"/>
              <a:gd name="connsiteY1658" fmla="*/ 54527 h 3890200"/>
              <a:gd name="connsiteX1659" fmla="*/ 1702015 w 9009483"/>
              <a:gd name="connsiteY1659" fmla="*/ 53480 h 3890200"/>
              <a:gd name="connsiteX1660" fmla="*/ 1725352 w 9009483"/>
              <a:gd name="connsiteY1660" fmla="*/ 52622 h 3890200"/>
              <a:gd name="connsiteX1661" fmla="*/ 1563998 w 9009483"/>
              <a:gd name="connsiteY1661" fmla="*/ 50241 h 3890200"/>
              <a:gd name="connsiteX1662" fmla="*/ 1771071 w 9009483"/>
              <a:gd name="connsiteY1662" fmla="*/ 51098 h 3890200"/>
              <a:gd name="connsiteX1663" fmla="*/ 1702015 w 9009483"/>
              <a:gd name="connsiteY1663" fmla="*/ 49574 h 3890200"/>
              <a:gd name="connsiteX1664" fmla="*/ 1840223 w 9009483"/>
              <a:gd name="connsiteY1664" fmla="*/ 49574 h 3890200"/>
              <a:gd name="connsiteX1665" fmla="*/ 1725352 w 9009483"/>
              <a:gd name="connsiteY1665" fmla="*/ 47193 h 3890200"/>
              <a:gd name="connsiteX1666" fmla="*/ 1425696 w 9009483"/>
              <a:gd name="connsiteY1666" fmla="*/ 45479 h 3890200"/>
              <a:gd name="connsiteX1667" fmla="*/ 1771071 w 9009483"/>
              <a:gd name="connsiteY1667" fmla="*/ 46526 h 3890200"/>
              <a:gd name="connsiteX1668" fmla="*/ 1656105 w 9009483"/>
              <a:gd name="connsiteY1668" fmla="*/ 44336 h 3890200"/>
              <a:gd name="connsiteX1669" fmla="*/ 1932330 w 9009483"/>
              <a:gd name="connsiteY1669" fmla="*/ 46717 h 3890200"/>
              <a:gd name="connsiteX1670" fmla="*/ 1817173 w 9009483"/>
              <a:gd name="connsiteY1670" fmla="*/ 46717 h 3890200"/>
              <a:gd name="connsiteX1671" fmla="*/ 1977955 w 9009483"/>
              <a:gd name="connsiteY1671" fmla="*/ 49098 h 3890200"/>
              <a:gd name="connsiteX1672" fmla="*/ 2116258 w 9009483"/>
              <a:gd name="connsiteY1672" fmla="*/ 50051 h 3890200"/>
              <a:gd name="connsiteX1673" fmla="*/ 2231415 w 9009483"/>
              <a:gd name="connsiteY1673" fmla="*/ 47670 h 3890200"/>
              <a:gd name="connsiteX1674" fmla="*/ 2093398 w 9009483"/>
              <a:gd name="connsiteY1674" fmla="*/ 45098 h 3890200"/>
              <a:gd name="connsiteX1675" fmla="*/ 1839938 w 9009483"/>
              <a:gd name="connsiteY1675" fmla="*/ 43288 h 3890200"/>
              <a:gd name="connsiteX1676" fmla="*/ 1863083 w 9009483"/>
              <a:gd name="connsiteY1676" fmla="*/ 42050 h 3890200"/>
              <a:gd name="connsiteX1677" fmla="*/ 2070252 w 9009483"/>
              <a:gd name="connsiteY1677" fmla="*/ 42050 h 3890200"/>
              <a:gd name="connsiteX1678" fmla="*/ 2024151 w 9009483"/>
              <a:gd name="connsiteY1678" fmla="*/ 43097 h 3890200"/>
              <a:gd name="connsiteX1679" fmla="*/ 2231415 w 9009483"/>
              <a:gd name="connsiteY1679" fmla="*/ 42335 h 3890200"/>
              <a:gd name="connsiteX1680" fmla="*/ 2438489 w 9009483"/>
              <a:gd name="connsiteY1680" fmla="*/ 44526 h 3890200"/>
              <a:gd name="connsiteX1681" fmla="*/ 2461729 w 9009483"/>
              <a:gd name="connsiteY1681" fmla="*/ 43383 h 3890200"/>
              <a:gd name="connsiteX1682" fmla="*/ 2543454 w 9009483"/>
              <a:gd name="connsiteY1682" fmla="*/ 44431 h 3890200"/>
              <a:gd name="connsiteX1683" fmla="*/ 2576887 w 9009483"/>
              <a:gd name="connsiteY1683" fmla="*/ 45764 h 3890200"/>
              <a:gd name="connsiteX1684" fmla="*/ 2692044 w 9009483"/>
              <a:gd name="connsiteY1684" fmla="*/ 45764 h 3890200"/>
              <a:gd name="connsiteX1685" fmla="*/ 2738240 w 9009483"/>
              <a:gd name="connsiteY1685" fmla="*/ 43859 h 3890200"/>
              <a:gd name="connsiteX1686" fmla="*/ 2599746 w 9009483"/>
              <a:gd name="connsiteY1686" fmla="*/ 43288 h 3890200"/>
              <a:gd name="connsiteX1687" fmla="*/ 2623083 w 9009483"/>
              <a:gd name="connsiteY1687" fmla="*/ 41002 h 3890200"/>
              <a:gd name="connsiteX1688" fmla="*/ 2507640 w 9009483"/>
              <a:gd name="connsiteY1688" fmla="*/ 42621 h 3890200"/>
              <a:gd name="connsiteX1689" fmla="*/ 2369623 w 9009483"/>
              <a:gd name="connsiteY1689" fmla="*/ 42145 h 3890200"/>
              <a:gd name="connsiteX1690" fmla="*/ 2553836 w 9009483"/>
              <a:gd name="connsiteY1690" fmla="*/ 41097 h 3890200"/>
              <a:gd name="connsiteX1691" fmla="*/ 2300662 w 9009483"/>
              <a:gd name="connsiteY1691" fmla="*/ 39573 h 3890200"/>
              <a:gd name="connsiteX1692" fmla="*/ 2346572 w 9009483"/>
              <a:gd name="connsiteY1692" fmla="*/ 40812 h 3890200"/>
              <a:gd name="connsiteX1693" fmla="*/ 2162359 w 9009483"/>
              <a:gd name="connsiteY1693" fmla="*/ 39859 h 3890200"/>
              <a:gd name="connsiteX1694" fmla="*/ 2231415 w 9009483"/>
              <a:gd name="connsiteY1694" fmla="*/ 39859 h 3890200"/>
              <a:gd name="connsiteX1695" fmla="*/ 2162359 w 9009483"/>
              <a:gd name="connsiteY1695" fmla="*/ 38430 h 3890200"/>
              <a:gd name="connsiteX1696" fmla="*/ 1886134 w 9009483"/>
              <a:gd name="connsiteY1696" fmla="*/ 39764 h 3890200"/>
              <a:gd name="connsiteX1697" fmla="*/ 1794027 w 9009483"/>
              <a:gd name="connsiteY1697" fmla="*/ 36335 h 3890200"/>
              <a:gd name="connsiteX1698" fmla="*/ 1701730 w 9009483"/>
              <a:gd name="connsiteY1698" fmla="*/ 37287 h 3890200"/>
              <a:gd name="connsiteX1699" fmla="*/ 1586763 w 9009483"/>
              <a:gd name="connsiteY1699" fmla="*/ 35573 h 3890200"/>
              <a:gd name="connsiteX1700" fmla="*/ 1540471 w 9009483"/>
              <a:gd name="connsiteY1700" fmla="*/ 36621 h 3890200"/>
              <a:gd name="connsiteX1701" fmla="*/ 1356449 w 9009483"/>
              <a:gd name="connsiteY1701" fmla="*/ 35858 h 3890200"/>
              <a:gd name="connsiteX1702" fmla="*/ 1264056 w 9009483"/>
              <a:gd name="connsiteY1702" fmla="*/ 34811 h 3890200"/>
              <a:gd name="connsiteX1703" fmla="*/ 1333207 w 9009483"/>
              <a:gd name="connsiteY1703" fmla="*/ 33763 h 3890200"/>
              <a:gd name="connsiteX1704" fmla="*/ 1494466 w 9009483"/>
              <a:gd name="connsiteY1704" fmla="*/ 33763 h 3890200"/>
              <a:gd name="connsiteX1705" fmla="*/ 1356449 w 9009483"/>
              <a:gd name="connsiteY1705" fmla="*/ 33763 h 3890200"/>
              <a:gd name="connsiteX1706" fmla="*/ 1655819 w 9009483"/>
              <a:gd name="connsiteY1706" fmla="*/ 33763 h 3890200"/>
              <a:gd name="connsiteX1707" fmla="*/ 1794027 w 9009483"/>
              <a:gd name="connsiteY1707" fmla="*/ 34715 h 3890200"/>
              <a:gd name="connsiteX1708" fmla="*/ 1586763 w 9009483"/>
              <a:gd name="connsiteY1708" fmla="*/ 32906 h 3890200"/>
              <a:gd name="connsiteX1709" fmla="*/ 1862988 w 9009483"/>
              <a:gd name="connsiteY1709" fmla="*/ 33858 h 3890200"/>
              <a:gd name="connsiteX1710" fmla="*/ 1817078 w 9009483"/>
              <a:gd name="connsiteY1710" fmla="*/ 32525 h 3890200"/>
              <a:gd name="connsiteX1711" fmla="*/ 1932235 w 9009483"/>
              <a:gd name="connsiteY1711" fmla="*/ 32525 h 3890200"/>
              <a:gd name="connsiteX1712" fmla="*/ 1770310 w 9009483"/>
              <a:gd name="connsiteY1712" fmla="*/ 32525 h 3890200"/>
              <a:gd name="connsiteX1713" fmla="*/ 1539996 w 9009483"/>
              <a:gd name="connsiteY1713" fmla="*/ 30905 h 3890200"/>
              <a:gd name="connsiteX1714" fmla="*/ 1563236 w 9009483"/>
              <a:gd name="connsiteY1714" fmla="*/ 32810 h 3890200"/>
              <a:gd name="connsiteX1715" fmla="*/ 1539996 w 9009483"/>
              <a:gd name="connsiteY1715" fmla="*/ 32048 h 3890200"/>
              <a:gd name="connsiteX1716" fmla="*/ 1332732 w 9009483"/>
              <a:gd name="connsiteY1716" fmla="*/ 31001 h 3890200"/>
              <a:gd name="connsiteX1717" fmla="*/ 1309967 w 9009483"/>
              <a:gd name="connsiteY1717" fmla="*/ 31858 h 3890200"/>
              <a:gd name="connsiteX1718" fmla="*/ 1033742 w 9009483"/>
              <a:gd name="connsiteY1718" fmla="*/ 30715 h 3890200"/>
              <a:gd name="connsiteX1719" fmla="*/ 1724780 w 9009483"/>
              <a:gd name="connsiteY1719" fmla="*/ 30715 h 3890200"/>
              <a:gd name="connsiteX1720" fmla="*/ 2046916 w 9009483"/>
              <a:gd name="connsiteY1720" fmla="*/ 29763 h 3890200"/>
              <a:gd name="connsiteX1721" fmla="*/ 1954618 w 9009483"/>
              <a:gd name="connsiteY1721" fmla="*/ 30239 h 3890200"/>
              <a:gd name="connsiteX1722" fmla="*/ 2115972 w 9009483"/>
              <a:gd name="connsiteY1722" fmla="*/ 34049 h 3890200"/>
              <a:gd name="connsiteX1723" fmla="*/ 2139308 w 9009483"/>
              <a:gd name="connsiteY1723" fmla="*/ 33001 h 3890200"/>
              <a:gd name="connsiteX1724" fmla="*/ 2507354 w 9009483"/>
              <a:gd name="connsiteY1724" fmla="*/ 33668 h 3890200"/>
              <a:gd name="connsiteX1725" fmla="*/ 2300376 w 9009483"/>
              <a:gd name="connsiteY1725" fmla="*/ 32048 h 3890200"/>
              <a:gd name="connsiteX1726" fmla="*/ 2438203 w 9009483"/>
              <a:gd name="connsiteY1726" fmla="*/ 31477 h 3890200"/>
              <a:gd name="connsiteX1727" fmla="*/ 2277040 w 9009483"/>
              <a:gd name="connsiteY1727" fmla="*/ 30429 h 3890200"/>
              <a:gd name="connsiteX1728" fmla="*/ 2645467 w 9009483"/>
              <a:gd name="connsiteY1728" fmla="*/ 30429 h 3890200"/>
              <a:gd name="connsiteX1729" fmla="*/ 2691758 w 9009483"/>
              <a:gd name="connsiteY1729" fmla="*/ 28334 h 3890200"/>
              <a:gd name="connsiteX1730" fmla="*/ 2668422 w 9009483"/>
              <a:gd name="connsiteY1730" fmla="*/ 28810 h 3890200"/>
              <a:gd name="connsiteX1731" fmla="*/ 2576601 w 9009483"/>
              <a:gd name="connsiteY1731" fmla="*/ 28810 h 3890200"/>
              <a:gd name="connsiteX1732" fmla="*/ 2645467 w 9009483"/>
              <a:gd name="connsiteY1732" fmla="*/ 27096 h 3890200"/>
              <a:gd name="connsiteX1733" fmla="*/ 2553550 w 9009483"/>
              <a:gd name="connsiteY1733" fmla="*/ 28143 h 3890200"/>
              <a:gd name="connsiteX1734" fmla="*/ 2530690 w 9009483"/>
              <a:gd name="connsiteY1734" fmla="*/ 25000 h 3890200"/>
              <a:gd name="connsiteX1735" fmla="*/ 2852922 w 9009483"/>
              <a:gd name="connsiteY1735" fmla="*/ 25000 h 3890200"/>
              <a:gd name="connsiteX1736" fmla="*/ 2807010 w 9009483"/>
              <a:gd name="connsiteY1736" fmla="*/ 27096 h 3890200"/>
              <a:gd name="connsiteX1737" fmla="*/ 2691758 w 9009483"/>
              <a:gd name="connsiteY1737" fmla="*/ 27572 h 3890200"/>
              <a:gd name="connsiteX1738" fmla="*/ 2691758 w 9009483"/>
              <a:gd name="connsiteY1738" fmla="*/ 29858 h 3890200"/>
              <a:gd name="connsiteX1739" fmla="*/ 3290500 w 9009483"/>
              <a:gd name="connsiteY1739" fmla="*/ 30715 h 3890200"/>
              <a:gd name="connsiteX1740" fmla="*/ 2807010 w 9009483"/>
              <a:gd name="connsiteY1740" fmla="*/ 28239 h 3890200"/>
              <a:gd name="connsiteX1741" fmla="*/ 2899022 w 9009483"/>
              <a:gd name="connsiteY1741" fmla="*/ 26333 h 3890200"/>
              <a:gd name="connsiteX1742" fmla="*/ 3014275 w 9009483"/>
              <a:gd name="connsiteY1742" fmla="*/ 27857 h 3890200"/>
              <a:gd name="connsiteX1743" fmla="*/ 3198107 w 9009483"/>
              <a:gd name="connsiteY1743" fmla="*/ 27857 h 3890200"/>
              <a:gd name="connsiteX1744" fmla="*/ 3060186 w 9009483"/>
              <a:gd name="connsiteY1744" fmla="*/ 25476 h 3890200"/>
              <a:gd name="connsiteX1745" fmla="*/ 3290500 w 9009483"/>
              <a:gd name="connsiteY1745" fmla="*/ 26333 h 3890200"/>
              <a:gd name="connsiteX1746" fmla="*/ 3428803 w 9009483"/>
              <a:gd name="connsiteY1746" fmla="*/ 25572 h 3890200"/>
              <a:gd name="connsiteX1747" fmla="*/ 2968079 w 9009483"/>
              <a:gd name="connsiteY1747" fmla="*/ 23476 h 3890200"/>
              <a:gd name="connsiteX1748" fmla="*/ 3244304 w 9009483"/>
              <a:gd name="connsiteY1748" fmla="*/ 23476 h 3890200"/>
              <a:gd name="connsiteX1749" fmla="*/ 3221443 w 9009483"/>
              <a:gd name="connsiteY1749" fmla="*/ 22333 h 3890200"/>
              <a:gd name="connsiteX1750" fmla="*/ 3037039 w 9009483"/>
              <a:gd name="connsiteY1750" fmla="*/ 20618 h 3890200"/>
              <a:gd name="connsiteX1751" fmla="*/ 2945218 w 9009483"/>
              <a:gd name="connsiteY1751" fmla="*/ 20618 h 3890200"/>
              <a:gd name="connsiteX1752" fmla="*/ 2852922 w 9009483"/>
              <a:gd name="connsiteY1752" fmla="*/ 21380 h 3890200"/>
              <a:gd name="connsiteX1753" fmla="*/ 2760814 w 9009483"/>
              <a:gd name="connsiteY1753" fmla="*/ 22333 h 3890200"/>
              <a:gd name="connsiteX1754" fmla="*/ 2852922 w 9009483"/>
              <a:gd name="connsiteY1754" fmla="*/ 20999 h 3890200"/>
              <a:gd name="connsiteX1755" fmla="*/ 2829775 w 9009483"/>
              <a:gd name="connsiteY1755" fmla="*/ 19666 h 3890200"/>
              <a:gd name="connsiteX1756" fmla="*/ 2668422 w 9009483"/>
              <a:gd name="connsiteY1756" fmla="*/ 22428 h 3890200"/>
              <a:gd name="connsiteX1757" fmla="*/ 2622797 w 9009483"/>
              <a:gd name="connsiteY1757" fmla="*/ 20428 h 3890200"/>
              <a:gd name="connsiteX1758" fmla="*/ 2530690 w 9009483"/>
              <a:gd name="connsiteY1758" fmla="*/ 20428 h 3890200"/>
              <a:gd name="connsiteX1759" fmla="*/ 2415533 w 9009483"/>
              <a:gd name="connsiteY1759" fmla="*/ 22142 h 3890200"/>
              <a:gd name="connsiteX1760" fmla="*/ 2463158 w 9009483"/>
              <a:gd name="connsiteY1760" fmla="*/ 22142 h 3890200"/>
              <a:gd name="connsiteX1761" fmla="*/ 2530976 w 9009483"/>
              <a:gd name="connsiteY1761" fmla="*/ 22142 h 3890200"/>
              <a:gd name="connsiteX1762" fmla="*/ 2323521 w 9009483"/>
              <a:gd name="connsiteY1762" fmla="*/ 24333 h 3890200"/>
              <a:gd name="connsiteX1763" fmla="*/ 2484780 w 9009483"/>
              <a:gd name="connsiteY1763" fmla="*/ 26714 h 3890200"/>
              <a:gd name="connsiteX1764" fmla="*/ 2323521 w 9009483"/>
              <a:gd name="connsiteY1764" fmla="*/ 25381 h 3890200"/>
              <a:gd name="connsiteX1765" fmla="*/ 2139594 w 9009483"/>
              <a:gd name="connsiteY1765" fmla="*/ 25381 h 3890200"/>
              <a:gd name="connsiteX1766" fmla="*/ 2300662 w 9009483"/>
              <a:gd name="connsiteY1766" fmla="*/ 24809 h 3890200"/>
              <a:gd name="connsiteX1767" fmla="*/ 2093398 w 9009483"/>
              <a:gd name="connsiteY1767" fmla="*/ 24809 h 3890200"/>
              <a:gd name="connsiteX1768" fmla="*/ 2093398 w 9009483"/>
              <a:gd name="connsiteY1768" fmla="*/ 26714 h 3890200"/>
              <a:gd name="connsiteX1769" fmla="*/ 1908994 w 9009483"/>
              <a:gd name="connsiteY1769" fmla="*/ 26714 h 3890200"/>
              <a:gd name="connsiteX1770" fmla="*/ 1886134 w 9009483"/>
              <a:gd name="connsiteY1770" fmla="*/ 25286 h 3890200"/>
              <a:gd name="connsiteX1771" fmla="*/ 2070252 w 9009483"/>
              <a:gd name="connsiteY1771" fmla="*/ 24238 h 3890200"/>
              <a:gd name="connsiteX1772" fmla="*/ 1839938 w 9009483"/>
              <a:gd name="connsiteY1772" fmla="*/ 25857 h 3890200"/>
              <a:gd name="connsiteX1773" fmla="*/ 1770786 w 9009483"/>
              <a:gd name="connsiteY1773" fmla="*/ 25381 h 3890200"/>
              <a:gd name="connsiteX1774" fmla="*/ 1954904 w 9009483"/>
              <a:gd name="connsiteY1774" fmla="*/ 24238 h 3890200"/>
              <a:gd name="connsiteX1775" fmla="*/ 1678679 w 9009483"/>
              <a:gd name="connsiteY1775" fmla="*/ 23476 h 3890200"/>
              <a:gd name="connsiteX1776" fmla="*/ 2024247 w 9009483"/>
              <a:gd name="connsiteY1776" fmla="*/ 21857 h 3890200"/>
              <a:gd name="connsiteX1777" fmla="*/ 2392578 w 9009483"/>
              <a:gd name="connsiteY1777" fmla="*/ 21857 h 3890200"/>
              <a:gd name="connsiteX1778" fmla="*/ 2185315 w 9009483"/>
              <a:gd name="connsiteY1778" fmla="*/ 21857 h 3890200"/>
              <a:gd name="connsiteX1779" fmla="*/ 2208555 w 9009483"/>
              <a:gd name="connsiteY1779" fmla="*/ 20714 h 3890200"/>
              <a:gd name="connsiteX1780" fmla="*/ 2162454 w 9009483"/>
              <a:gd name="connsiteY1780" fmla="*/ 20714 h 3890200"/>
              <a:gd name="connsiteX1781" fmla="*/ 2139690 w 9009483"/>
              <a:gd name="connsiteY1781" fmla="*/ 21857 h 3890200"/>
              <a:gd name="connsiteX1782" fmla="*/ 1955000 w 9009483"/>
              <a:gd name="connsiteY1782" fmla="*/ 22428 h 3890200"/>
              <a:gd name="connsiteX1783" fmla="*/ 1817268 w 9009483"/>
              <a:gd name="connsiteY1783" fmla="*/ 22428 h 3890200"/>
              <a:gd name="connsiteX1784" fmla="*/ 1932425 w 9009483"/>
              <a:gd name="connsiteY1784" fmla="*/ 21571 h 3890200"/>
              <a:gd name="connsiteX1785" fmla="*/ 1701826 w 9009483"/>
              <a:gd name="connsiteY1785" fmla="*/ 22809 h 3890200"/>
              <a:gd name="connsiteX1786" fmla="*/ 1471415 w 9009483"/>
              <a:gd name="connsiteY1786" fmla="*/ 22047 h 3890200"/>
              <a:gd name="connsiteX1787" fmla="*/ 1448650 w 9009483"/>
              <a:gd name="connsiteY1787" fmla="*/ 22714 h 3890200"/>
              <a:gd name="connsiteX1788" fmla="*/ 1126229 w 9009483"/>
              <a:gd name="connsiteY1788" fmla="*/ 23381 h 3890200"/>
              <a:gd name="connsiteX1789" fmla="*/ 987926 w 9009483"/>
              <a:gd name="connsiteY1789" fmla="*/ 22905 h 3890200"/>
              <a:gd name="connsiteX1790" fmla="*/ 1149280 w 9009483"/>
              <a:gd name="connsiteY1790" fmla="*/ 21476 h 3890200"/>
              <a:gd name="connsiteX1791" fmla="*/ 1333303 w 9009483"/>
              <a:gd name="connsiteY1791" fmla="*/ 22047 h 3890200"/>
              <a:gd name="connsiteX1792" fmla="*/ 1402645 w 9009483"/>
              <a:gd name="connsiteY1792" fmla="*/ 21095 h 3890200"/>
              <a:gd name="connsiteX1793" fmla="*/ 1333303 w 9009483"/>
              <a:gd name="connsiteY1793" fmla="*/ 21095 h 3890200"/>
              <a:gd name="connsiteX1794" fmla="*/ 1747926 w 9009483"/>
              <a:gd name="connsiteY1794" fmla="*/ 19285 h 3890200"/>
              <a:gd name="connsiteX1795" fmla="*/ 1863178 w 9009483"/>
              <a:gd name="connsiteY1795" fmla="*/ 19952 h 3890200"/>
              <a:gd name="connsiteX1796" fmla="*/ 1770882 w 9009483"/>
              <a:gd name="connsiteY1796" fmla="*/ 19952 h 3890200"/>
              <a:gd name="connsiteX1797" fmla="*/ 2507736 w 9009483"/>
              <a:gd name="connsiteY1797" fmla="*/ 15380 h 3890200"/>
              <a:gd name="connsiteX1798" fmla="*/ 1978051 w 9009483"/>
              <a:gd name="connsiteY1798" fmla="*/ 16427 h 3890200"/>
              <a:gd name="connsiteX1799" fmla="*/ 1978051 w 9009483"/>
              <a:gd name="connsiteY1799" fmla="*/ 17761 h 3890200"/>
              <a:gd name="connsiteX1800" fmla="*/ 1794122 w 9009483"/>
              <a:gd name="connsiteY1800" fmla="*/ 18523 h 3890200"/>
              <a:gd name="connsiteX1801" fmla="*/ 1863178 w 9009483"/>
              <a:gd name="connsiteY1801" fmla="*/ 17666 h 3890200"/>
              <a:gd name="connsiteX1802" fmla="*/ 1841843 w 9009483"/>
              <a:gd name="connsiteY1802" fmla="*/ 17189 h 3890200"/>
              <a:gd name="connsiteX1803" fmla="*/ 1792408 w 9009483"/>
              <a:gd name="connsiteY1803" fmla="*/ 17189 h 3890200"/>
              <a:gd name="connsiteX1804" fmla="*/ 1678679 w 9009483"/>
              <a:gd name="connsiteY1804" fmla="*/ 17856 h 3890200"/>
              <a:gd name="connsiteX1805" fmla="*/ 1840033 w 9009483"/>
              <a:gd name="connsiteY1805" fmla="*/ 15856 h 3890200"/>
              <a:gd name="connsiteX1806" fmla="*/ 1909090 w 9009483"/>
              <a:gd name="connsiteY1806" fmla="*/ 13760 h 3890200"/>
              <a:gd name="connsiteX1807" fmla="*/ 1817268 w 9009483"/>
              <a:gd name="connsiteY1807" fmla="*/ 13760 h 3890200"/>
              <a:gd name="connsiteX1808" fmla="*/ 1747926 w 9009483"/>
              <a:gd name="connsiteY1808" fmla="*/ 15570 h 3890200"/>
              <a:gd name="connsiteX1809" fmla="*/ 1655914 w 9009483"/>
              <a:gd name="connsiteY1809" fmla="*/ 15570 h 3890200"/>
              <a:gd name="connsiteX1810" fmla="*/ 1701826 w 9009483"/>
              <a:gd name="connsiteY1810" fmla="*/ 16332 h 3890200"/>
              <a:gd name="connsiteX1811" fmla="*/ 1563808 w 9009483"/>
              <a:gd name="connsiteY1811" fmla="*/ 17475 h 3890200"/>
              <a:gd name="connsiteX1812" fmla="*/ 1632769 w 9009483"/>
              <a:gd name="connsiteY1812" fmla="*/ 17475 h 3890200"/>
              <a:gd name="connsiteX1813" fmla="*/ 1333303 w 9009483"/>
              <a:gd name="connsiteY1813" fmla="*/ 18047 h 3890200"/>
              <a:gd name="connsiteX1814" fmla="*/ 872864 w 9009483"/>
              <a:gd name="connsiteY1814" fmla="*/ 18999 h 3890200"/>
              <a:gd name="connsiteX1815" fmla="*/ 1034122 w 9009483"/>
              <a:gd name="connsiteY1815" fmla="*/ 18999 h 3890200"/>
              <a:gd name="connsiteX1816" fmla="*/ 780662 w 9009483"/>
              <a:gd name="connsiteY1816" fmla="*/ 20333 h 3890200"/>
              <a:gd name="connsiteX1817" fmla="*/ 619595 w 9009483"/>
              <a:gd name="connsiteY1817" fmla="*/ 19285 h 3890200"/>
              <a:gd name="connsiteX1818" fmla="*/ 757803 w 9009483"/>
              <a:gd name="connsiteY1818" fmla="*/ 18047 h 3890200"/>
              <a:gd name="connsiteX1819" fmla="*/ 987926 w 9009483"/>
              <a:gd name="connsiteY1819" fmla="*/ 16047 h 3890200"/>
              <a:gd name="connsiteX1820" fmla="*/ 1103178 w 9009483"/>
              <a:gd name="connsiteY1820" fmla="*/ 15380 h 3890200"/>
              <a:gd name="connsiteX1821" fmla="*/ 1034122 w 9009483"/>
              <a:gd name="connsiteY1821" fmla="*/ 17189 h 3890200"/>
              <a:gd name="connsiteX1822" fmla="*/ 849909 w 9009483"/>
              <a:gd name="connsiteY1822" fmla="*/ 17761 h 3890200"/>
              <a:gd name="connsiteX1823" fmla="*/ 872008 w 9009483"/>
              <a:gd name="connsiteY1823" fmla="*/ 17761 h 3890200"/>
              <a:gd name="connsiteX1824" fmla="*/ 922299 w 9009483"/>
              <a:gd name="connsiteY1824" fmla="*/ 17761 h 3890200"/>
              <a:gd name="connsiteX1825" fmla="*/ 1034122 w 9009483"/>
              <a:gd name="connsiteY1825" fmla="*/ 17761 h 3890200"/>
              <a:gd name="connsiteX1826" fmla="*/ 1126229 w 9009483"/>
              <a:gd name="connsiteY1826" fmla="*/ 16332 h 3890200"/>
              <a:gd name="connsiteX1827" fmla="*/ 1241386 w 9009483"/>
              <a:gd name="connsiteY1827" fmla="*/ 16808 h 3890200"/>
              <a:gd name="connsiteX1828" fmla="*/ 1149280 w 9009483"/>
              <a:gd name="connsiteY1828" fmla="*/ 16808 h 3890200"/>
              <a:gd name="connsiteX1829" fmla="*/ 1725161 w 9009483"/>
              <a:gd name="connsiteY1829" fmla="*/ 14808 h 3890200"/>
              <a:gd name="connsiteX1830" fmla="*/ 1747926 w 9009483"/>
              <a:gd name="connsiteY1830" fmla="*/ 15475 h 3890200"/>
              <a:gd name="connsiteX1831" fmla="*/ 1817268 w 9009483"/>
              <a:gd name="connsiteY1831" fmla="*/ 14237 h 3890200"/>
              <a:gd name="connsiteX1832" fmla="*/ 1747926 w 9009483"/>
              <a:gd name="connsiteY1832" fmla="*/ 13665 h 3890200"/>
              <a:gd name="connsiteX1833" fmla="*/ 1886229 w 9009483"/>
              <a:gd name="connsiteY1833" fmla="*/ 12713 h 3890200"/>
              <a:gd name="connsiteX1834" fmla="*/ 1610004 w 9009483"/>
              <a:gd name="connsiteY1834" fmla="*/ 12713 h 3890200"/>
              <a:gd name="connsiteX1835" fmla="*/ 1586858 w 9009483"/>
              <a:gd name="connsiteY1835" fmla="*/ 10522 h 3890200"/>
              <a:gd name="connsiteX1836" fmla="*/ 4022591 w 9009483"/>
              <a:gd name="connsiteY1836" fmla="*/ 2234324 h 3890200"/>
              <a:gd name="connsiteX1837" fmla="*/ 4171943 w 9009483"/>
              <a:gd name="connsiteY1837" fmla="*/ 2235086 h 3890200"/>
              <a:gd name="connsiteX1838" fmla="*/ 4229094 w 9009483"/>
              <a:gd name="connsiteY1838" fmla="*/ 2235086 h 3890200"/>
              <a:gd name="connsiteX1839" fmla="*/ 4252715 w 9009483"/>
              <a:gd name="connsiteY1839" fmla="*/ 2234514 h 3890200"/>
              <a:gd name="connsiteX1840" fmla="*/ 4022591 w 9009483"/>
              <a:gd name="connsiteY1840" fmla="*/ 2234514 h 3890200"/>
              <a:gd name="connsiteX1841" fmla="*/ 3793991 w 9009483"/>
              <a:gd name="connsiteY1841" fmla="*/ 1110374 h 3890200"/>
              <a:gd name="connsiteX1842" fmla="*/ 3909149 w 9009483"/>
              <a:gd name="connsiteY1842" fmla="*/ 1109516 h 3890200"/>
              <a:gd name="connsiteX1843" fmla="*/ 3793706 w 9009483"/>
              <a:gd name="connsiteY1843" fmla="*/ 1110374 h 3890200"/>
              <a:gd name="connsiteX1844" fmla="*/ 5502586 w 9009483"/>
              <a:gd name="connsiteY1844" fmla="*/ 68529 h 3890200"/>
              <a:gd name="connsiteX1845" fmla="*/ 5134255 w 9009483"/>
              <a:gd name="connsiteY1845" fmla="*/ 64148 h 3890200"/>
              <a:gd name="connsiteX1846" fmla="*/ 5364378 w 9009483"/>
              <a:gd name="connsiteY1846" fmla="*/ 65862 h 3890200"/>
              <a:gd name="connsiteX1847" fmla="*/ 5502301 w 9009483"/>
              <a:gd name="connsiteY1847" fmla="*/ 68529 h 3890200"/>
              <a:gd name="connsiteX1848" fmla="*/ 2808535 w 9009483"/>
              <a:gd name="connsiteY1848" fmla="*/ 67100 h 3890200"/>
              <a:gd name="connsiteX1849" fmla="*/ 2808535 w 9009483"/>
              <a:gd name="connsiteY1849" fmla="*/ 68243 h 3890200"/>
              <a:gd name="connsiteX1850" fmla="*/ 2923407 w 9009483"/>
              <a:gd name="connsiteY1850" fmla="*/ 66148 h 3890200"/>
              <a:gd name="connsiteX1851" fmla="*/ 2808249 w 9009483"/>
              <a:gd name="connsiteY1851" fmla="*/ 67100 h 3890200"/>
              <a:gd name="connsiteX1852" fmla="*/ 3245828 w 9009483"/>
              <a:gd name="connsiteY1852" fmla="*/ 71672 h 3890200"/>
              <a:gd name="connsiteX1853" fmla="*/ 3522053 w 9009483"/>
              <a:gd name="connsiteY1853" fmla="*/ 70148 h 3890200"/>
              <a:gd name="connsiteX1854" fmla="*/ 3406801 w 9009483"/>
              <a:gd name="connsiteY1854" fmla="*/ 68720 h 3890200"/>
              <a:gd name="connsiteX1855" fmla="*/ 3545008 w 9009483"/>
              <a:gd name="connsiteY1855" fmla="*/ 68720 h 3890200"/>
              <a:gd name="connsiteX1856" fmla="*/ 3338125 w 9009483"/>
              <a:gd name="connsiteY1856" fmla="*/ 64338 h 3890200"/>
              <a:gd name="connsiteX1857" fmla="*/ 3430232 w 9009483"/>
              <a:gd name="connsiteY1857" fmla="*/ 64338 h 3890200"/>
              <a:gd name="connsiteX1858" fmla="*/ 3430232 w 9009483"/>
              <a:gd name="connsiteY1858" fmla="*/ 65957 h 3890200"/>
              <a:gd name="connsiteX1859" fmla="*/ 3522053 w 9009483"/>
              <a:gd name="connsiteY1859" fmla="*/ 65957 h 3890200"/>
              <a:gd name="connsiteX1860" fmla="*/ 3637400 w 9009483"/>
              <a:gd name="connsiteY1860" fmla="*/ 65957 h 3890200"/>
              <a:gd name="connsiteX1861" fmla="*/ 3706457 w 9009483"/>
              <a:gd name="connsiteY1861" fmla="*/ 63957 h 3890200"/>
              <a:gd name="connsiteX1862" fmla="*/ 3568154 w 9009483"/>
              <a:gd name="connsiteY1862" fmla="*/ 63386 h 3890200"/>
              <a:gd name="connsiteX1863" fmla="*/ 3913721 w 9009483"/>
              <a:gd name="connsiteY1863" fmla="*/ 63386 h 3890200"/>
              <a:gd name="connsiteX1864" fmla="*/ 3890575 w 9009483"/>
              <a:gd name="connsiteY1864" fmla="*/ 64243 h 3890200"/>
              <a:gd name="connsiteX1865" fmla="*/ 4143845 w 9009483"/>
              <a:gd name="connsiteY1865" fmla="*/ 64243 h 3890200"/>
              <a:gd name="connsiteX1866" fmla="*/ 4166895 w 9009483"/>
              <a:gd name="connsiteY1866" fmla="*/ 63005 h 3890200"/>
              <a:gd name="connsiteX1867" fmla="*/ 4236142 w 9009483"/>
              <a:gd name="connsiteY1867" fmla="*/ 64719 h 3890200"/>
              <a:gd name="connsiteX1868" fmla="*/ 4420166 w 9009483"/>
              <a:gd name="connsiteY1868" fmla="*/ 64719 h 3890200"/>
              <a:gd name="connsiteX1869" fmla="*/ 4420166 w 9009483"/>
              <a:gd name="connsiteY1869" fmla="*/ 66434 h 3890200"/>
              <a:gd name="connsiteX1870" fmla="*/ 4535227 w 9009483"/>
              <a:gd name="connsiteY1870" fmla="*/ 65957 h 3890200"/>
              <a:gd name="connsiteX1871" fmla="*/ 4604474 w 9009483"/>
              <a:gd name="connsiteY1871" fmla="*/ 63862 h 3890200"/>
              <a:gd name="connsiteX1872" fmla="*/ 4282053 w 9009483"/>
              <a:gd name="connsiteY1872" fmla="*/ 61671 h 3890200"/>
              <a:gd name="connsiteX1873" fmla="*/ 4397210 w 9009483"/>
              <a:gd name="connsiteY1873" fmla="*/ 61195 h 3890200"/>
              <a:gd name="connsiteX1874" fmla="*/ 4305103 w 9009483"/>
              <a:gd name="connsiteY1874" fmla="*/ 58623 h 3890200"/>
              <a:gd name="connsiteX1875" fmla="*/ 4443120 w 9009483"/>
              <a:gd name="connsiteY1875" fmla="*/ 57671 h 3890200"/>
              <a:gd name="connsiteX1876" fmla="*/ 4466266 w 9009483"/>
              <a:gd name="connsiteY1876" fmla="*/ 59862 h 3890200"/>
              <a:gd name="connsiteX1877" fmla="*/ 4581423 w 9009483"/>
              <a:gd name="connsiteY1877" fmla="*/ 59862 h 3890200"/>
              <a:gd name="connsiteX1878" fmla="*/ 4397210 w 9009483"/>
              <a:gd name="connsiteY1878" fmla="*/ 60814 h 3890200"/>
              <a:gd name="connsiteX1879" fmla="*/ 4627619 w 9009483"/>
              <a:gd name="connsiteY1879" fmla="*/ 63386 h 3890200"/>
              <a:gd name="connsiteX1880" fmla="*/ 4604474 w 9009483"/>
              <a:gd name="connsiteY1880" fmla="*/ 60338 h 3890200"/>
              <a:gd name="connsiteX1881" fmla="*/ 4673530 w 9009483"/>
              <a:gd name="connsiteY1881" fmla="*/ 60338 h 3890200"/>
              <a:gd name="connsiteX1882" fmla="*/ 4742491 w 9009483"/>
              <a:gd name="connsiteY1882" fmla="*/ 62052 h 3890200"/>
              <a:gd name="connsiteX1883" fmla="*/ 4696580 w 9009483"/>
              <a:gd name="connsiteY1883" fmla="*/ 63862 h 3890200"/>
              <a:gd name="connsiteX1884" fmla="*/ 4742491 w 9009483"/>
              <a:gd name="connsiteY1884" fmla="*/ 64719 h 3890200"/>
              <a:gd name="connsiteX1885" fmla="*/ 4903844 w 9009483"/>
              <a:gd name="connsiteY1885" fmla="*/ 64243 h 3890200"/>
              <a:gd name="connsiteX1886" fmla="*/ 4811738 w 9009483"/>
              <a:gd name="connsiteY1886" fmla="*/ 62052 h 3890200"/>
              <a:gd name="connsiteX1887" fmla="*/ 4880699 w 9009483"/>
              <a:gd name="connsiteY1887" fmla="*/ 62052 h 3890200"/>
              <a:gd name="connsiteX1888" fmla="*/ 4765541 w 9009483"/>
              <a:gd name="connsiteY1888" fmla="*/ 61195 h 3890200"/>
              <a:gd name="connsiteX1889" fmla="*/ 4880699 w 9009483"/>
              <a:gd name="connsiteY1889" fmla="*/ 59385 h 3890200"/>
              <a:gd name="connsiteX1890" fmla="*/ 4558278 w 9009483"/>
              <a:gd name="connsiteY1890" fmla="*/ 56337 h 3890200"/>
              <a:gd name="connsiteX1891" fmla="*/ 4673530 w 9009483"/>
              <a:gd name="connsiteY1891" fmla="*/ 55480 h 3890200"/>
              <a:gd name="connsiteX1892" fmla="*/ 4512367 w 9009483"/>
              <a:gd name="connsiteY1892" fmla="*/ 55480 h 3890200"/>
              <a:gd name="connsiteX1893" fmla="*/ 4742491 w 9009483"/>
              <a:gd name="connsiteY1893" fmla="*/ 58433 h 3890200"/>
              <a:gd name="connsiteX1894" fmla="*/ 4650289 w 9009483"/>
              <a:gd name="connsiteY1894" fmla="*/ 59385 h 3890200"/>
              <a:gd name="connsiteX1895" fmla="*/ 4765541 w 9009483"/>
              <a:gd name="connsiteY1895" fmla="*/ 60623 h 3890200"/>
              <a:gd name="connsiteX1896" fmla="*/ 4696580 w 9009483"/>
              <a:gd name="connsiteY1896" fmla="*/ 61576 h 3890200"/>
              <a:gd name="connsiteX1897" fmla="*/ 4351014 w 9009483"/>
              <a:gd name="connsiteY1897" fmla="*/ 58052 h 3890200"/>
              <a:gd name="connsiteX1898" fmla="*/ 4236142 w 9009483"/>
              <a:gd name="connsiteY1898" fmla="*/ 55861 h 3890200"/>
              <a:gd name="connsiteX1899" fmla="*/ 4166895 w 9009483"/>
              <a:gd name="connsiteY1899" fmla="*/ 59385 h 3890200"/>
              <a:gd name="connsiteX1900" fmla="*/ 4258907 w 9009483"/>
              <a:gd name="connsiteY1900" fmla="*/ 58052 h 3890200"/>
              <a:gd name="connsiteX1901" fmla="*/ 4166895 w 9009483"/>
              <a:gd name="connsiteY1901" fmla="*/ 60242 h 3890200"/>
              <a:gd name="connsiteX1902" fmla="*/ 4005542 w 9009483"/>
              <a:gd name="connsiteY1902" fmla="*/ 57575 h 3890200"/>
              <a:gd name="connsiteX1903" fmla="*/ 3844474 w 9009483"/>
              <a:gd name="connsiteY1903" fmla="*/ 58909 h 3890200"/>
              <a:gd name="connsiteX1904" fmla="*/ 3867525 w 9009483"/>
              <a:gd name="connsiteY1904" fmla="*/ 57575 h 3890200"/>
              <a:gd name="connsiteX1905" fmla="*/ 3683121 w 9009483"/>
              <a:gd name="connsiteY1905" fmla="*/ 58433 h 3890200"/>
              <a:gd name="connsiteX1906" fmla="*/ 3752367 w 9009483"/>
              <a:gd name="connsiteY1906" fmla="*/ 59290 h 3890200"/>
              <a:gd name="connsiteX1907" fmla="*/ 2969507 w 9009483"/>
              <a:gd name="connsiteY1907" fmla="*/ 58623 h 3890200"/>
              <a:gd name="connsiteX1908" fmla="*/ 3245732 w 9009483"/>
              <a:gd name="connsiteY1908" fmla="*/ 56718 h 3890200"/>
              <a:gd name="connsiteX1909" fmla="*/ 3314884 w 9009483"/>
              <a:gd name="connsiteY1909" fmla="*/ 57956 h 3890200"/>
              <a:gd name="connsiteX1910" fmla="*/ 3522053 w 9009483"/>
              <a:gd name="connsiteY1910" fmla="*/ 56718 h 3890200"/>
              <a:gd name="connsiteX1911" fmla="*/ 3499193 w 9009483"/>
              <a:gd name="connsiteY1911" fmla="*/ 55480 h 3890200"/>
              <a:gd name="connsiteX1912" fmla="*/ 3245732 w 9009483"/>
              <a:gd name="connsiteY1912" fmla="*/ 53384 h 3890200"/>
              <a:gd name="connsiteX1913" fmla="*/ 3683121 w 9009483"/>
              <a:gd name="connsiteY1913" fmla="*/ 55861 h 3890200"/>
              <a:gd name="connsiteX1914" fmla="*/ 3653783 w 9009483"/>
              <a:gd name="connsiteY1914" fmla="*/ 55861 h 3890200"/>
              <a:gd name="connsiteX1915" fmla="*/ 3637400 w 9009483"/>
              <a:gd name="connsiteY1915" fmla="*/ 55861 h 3890200"/>
              <a:gd name="connsiteX1916" fmla="*/ 3729222 w 9009483"/>
              <a:gd name="connsiteY1916" fmla="*/ 56718 h 3890200"/>
              <a:gd name="connsiteX1917" fmla="*/ 3729222 w 9009483"/>
              <a:gd name="connsiteY1917" fmla="*/ 54527 h 3890200"/>
              <a:gd name="connsiteX1918" fmla="*/ 3614350 w 9009483"/>
              <a:gd name="connsiteY1918" fmla="*/ 51194 h 3890200"/>
              <a:gd name="connsiteX1919" fmla="*/ 3475857 w 9009483"/>
              <a:gd name="connsiteY1919" fmla="*/ 52432 h 3890200"/>
              <a:gd name="connsiteX1920" fmla="*/ 3222872 w 9009483"/>
              <a:gd name="connsiteY1920" fmla="*/ 48431 h 3890200"/>
              <a:gd name="connsiteX1921" fmla="*/ 3338125 w 9009483"/>
              <a:gd name="connsiteY1921" fmla="*/ 50813 h 3890200"/>
              <a:gd name="connsiteX1922" fmla="*/ 3176772 w 9009483"/>
              <a:gd name="connsiteY1922" fmla="*/ 50146 h 3890200"/>
              <a:gd name="connsiteX1923" fmla="*/ 3199536 w 9009483"/>
              <a:gd name="connsiteY1923" fmla="*/ 51765 h 3890200"/>
              <a:gd name="connsiteX1924" fmla="*/ 2946647 w 9009483"/>
              <a:gd name="connsiteY1924" fmla="*/ 50717 h 3890200"/>
              <a:gd name="connsiteX1925" fmla="*/ 3061615 w 9009483"/>
              <a:gd name="connsiteY1925" fmla="*/ 50717 h 3890200"/>
              <a:gd name="connsiteX1926" fmla="*/ 3084378 w 9009483"/>
              <a:gd name="connsiteY1926" fmla="*/ 49098 h 3890200"/>
              <a:gd name="connsiteX1927" fmla="*/ 2877020 w 9009483"/>
              <a:gd name="connsiteY1927" fmla="*/ 47384 h 3890200"/>
              <a:gd name="connsiteX1928" fmla="*/ 2946647 w 9009483"/>
              <a:gd name="connsiteY1928" fmla="*/ 50432 h 3890200"/>
              <a:gd name="connsiteX1929" fmla="*/ 2831204 w 9009483"/>
              <a:gd name="connsiteY1929" fmla="*/ 53956 h 3890200"/>
              <a:gd name="connsiteX1930" fmla="*/ 2716047 w 9009483"/>
              <a:gd name="connsiteY1930" fmla="*/ 51384 h 3890200"/>
              <a:gd name="connsiteX1931" fmla="*/ 2739383 w 9009483"/>
              <a:gd name="connsiteY1931" fmla="*/ 52432 h 3890200"/>
              <a:gd name="connsiteX1932" fmla="*/ 2624226 w 9009483"/>
              <a:gd name="connsiteY1932" fmla="*/ 53289 h 3890200"/>
              <a:gd name="connsiteX1933" fmla="*/ 2578030 w 9009483"/>
              <a:gd name="connsiteY1933" fmla="*/ 53289 h 3890200"/>
              <a:gd name="connsiteX1934" fmla="*/ 2554979 w 9009483"/>
              <a:gd name="connsiteY1934" fmla="*/ 51480 h 3890200"/>
              <a:gd name="connsiteX1935" fmla="*/ 2416962 w 9009483"/>
              <a:gd name="connsiteY1935" fmla="*/ 53004 h 3890200"/>
              <a:gd name="connsiteX1936" fmla="*/ 2739383 w 9009483"/>
              <a:gd name="connsiteY1936" fmla="*/ 57385 h 3890200"/>
              <a:gd name="connsiteX1937" fmla="*/ 2739383 w 9009483"/>
              <a:gd name="connsiteY1937" fmla="*/ 59290 h 3890200"/>
              <a:gd name="connsiteX1938" fmla="*/ 2992368 w 9009483"/>
              <a:gd name="connsiteY1938" fmla="*/ 61766 h 3890200"/>
              <a:gd name="connsiteX1939" fmla="*/ 2923311 w 9009483"/>
              <a:gd name="connsiteY1939" fmla="*/ 63290 h 3890200"/>
              <a:gd name="connsiteX1940" fmla="*/ 3153911 w 9009483"/>
              <a:gd name="connsiteY1940" fmla="*/ 66815 h 3890200"/>
              <a:gd name="connsiteX1941" fmla="*/ 3038468 w 9009483"/>
              <a:gd name="connsiteY1941" fmla="*/ 66815 h 3890200"/>
              <a:gd name="connsiteX1942" fmla="*/ 3015704 w 9009483"/>
              <a:gd name="connsiteY1942" fmla="*/ 65196 h 3890200"/>
              <a:gd name="connsiteX1943" fmla="*/ 2992368 w 9009483"/>
              <a:gd name="connsiteY1943" fmla="*/ 67100 h 3890200"/>
              <a:gd name="connsiteX1944" fmla="*/ 3061615 w 9009483"/>
              <a:gd name="connsiteY1944" fmla="*/ 68815 h 3890200"/>
              <a:gd name="connsiteX1945" fmla="*/ 2900451 w 9009483"/>
              <a:gd name="connsiteY1945" fmla="*/ 67767 h 3890200"/>
              <a:gd name="connsiteX1946" fmla="*/ 2946647 w 9009483"/>
              <a:gd name="connsiteY1946" fmla="*/ 70530 h 3890200"/>
              <a:gd name="connsiteX1947" fmla="*/ 3222872 w 9009483"/>
              <a:gd name="connsiteY1947" fmla="*/ 71196 h 3890200"/>
              <a:gd name="connsiteX1948" fmla="*/ 3222872 w 9009483"/>
              <a:gd name="connsiteY1948" fmla="*/ 69577 h 3890200"/>
              <a:gd name="connsiteX1949" fmla="*/ 3338125 w 9009483"/>
              <a:gd name="connsiteY1949" fmla="*/ 69577 h 3890200"/>
              <a:gd name="connsiteX1950" fmla="*/ 3406801 w 9009483"/>
              <a:gd name="connsiteY1950" fmla="*/ 73006 h 3890200"/>
              <a:gd name="connsiteX1951" fmla="*/ 3176772 w 9009483"/>
              <a:gd name="connsiteY1951" fmla="*/ 71672 h 3890200"/>
              <a:gd name="connsiteX1952" fmla="*/ 3245542 w 9009483"/>
              <a:gd name="connsiteY1952" fmla="*/ 71672 h 3890200"/>
              <a:gd name="connsiteX1953" fmla="*/ 2669947 w 9009483"/>
              <a:gd name="connsiteY1953" fmla="*/ 57766 h 3890200"/>
              <a:gd name="connsiteX1954" fmla="*/ 2578126 w 9009483"/>
              <a:gd name="connsiteY1954" fmla="*/ 56623 h 3890200"/>
              <a:gd name="connsiteX1955" fmla="*/ 2600985 w 9009483"/>
              <a:gd name="connsiteY1955" fmla="*/ 58814 h 3890200"/>
              <a:gd name="connsiteX1956" fmla="*/ 2716143 w 9009483"/>
              <a:gd name="connsiteY1956" fmla="*/ 59290 h 3890200"/>
              <a:gd name="connsiteX1957" fmla="*/ 2739479 w 9009483"/>
              <a:gd name="connsiteY1957" fmla="*/ 58623 h 3890200"/>
              <a:gd name="connsiteX1958" fmla="*/ 2808535 w 9009483"/>
              <a:gd name="connsiteY1958" fmla="*/ 59385 h 3890200"/>
              <a:gd name="connsiteX1959" fmla="*/ 2739479 w 9009483"/>
              <a:gd name="connsiteY1959" fmla="*/ 59385 h 3890200"/>
              <a:gd name="connsiteX1960" fmla="*/ 2900547 w 9009483"/>
              <a:gd name="connsiteY1960" fmla="*/ 60052 h 3890200"/>
              <a:gd name="connsiteX1961" fmla="*/ 2669947 w 9009483"/>
              <a:gd name="connsiteY1961" fmla="*/ 56718 h 3890200"/>
              <a:gd name="connsiteX1962" fmla="*/ 2669661 w 9009483"/>
              <a:gd name="connsiteY1962" fmla="*/ 57766 h 3890200"/>
              <a:gd name="connsiteX1963" fmla="*/ 3314979 w 9009483"/>
              <a:gd name="connsiteY1963" fmla="*/ 34334 h 3890200"/>
              <a:gd name="connsiteX1964" fmla="*/ 3453092 w 9009483"/>
              <a:gd name="connsiteY1964" fmla="*/ 34334 h 3890200"/>
              <a:gd name="connsiteX1965" fmla="*/ 3314979 w 9009483"/>
              <a:gd name="connsiteY1965" fmla="*/ 32906 h 3890200"/>
              <a:gd name="connsiteX1966" fmla="*/ 3314693 w 9009483"/>
              <a:gd name="connsiteY1966" fmla="*/ 34334 h 3890200"/>
              <a:gd name="connsiteX1967" fmla="*/ 1265294 w 9009483"/>
              <a:gd name="connsiteY1967" fmla="*/ 19856 h 3890200"/>
              <a:gd name="connsiteX1968" fmla="*/ 1449793 w 9009483"/>
              <a:gd name="connsiteY1968" fmla="*/ 18047 h 3890200"/>
              <a:gd name="connsiteX1969" fmla="*/ 1265009 w 9009483"/>
              <a:gd name="connsiteY1969" fmla="*/ 19856 h 3890200"/>
              <a:gd name="connsiteX1970" fmla="*/ 2278564 w 9009483"/>
              <a:gd name="connsiteY1970" fmla="*/ 12427 h 3890200"/>
              <a:gd name="connsiteX1971" fmla="*/ 2417057 w 9009483"/>
              <a:gd name="connsiteY1971" fmla="*/ 11474 h 3890200"/>
              <a:gd name="connsiteX1972" fmla="*/ 2350382 w 9009483"/>
              <a:gd name="connsiteY1972" fmla="*/ 11474 h 3890200"/>
              <a:gd name="connsiteX1973" fmla="*/ 2278278 w 9009483"/>
              <a:gd name="connsiteY1973" fmla="*/ 12427 h 3890200"/>
              <a:gd name="connsiteX1974" fmla="*/ 3568249 w 9009483"/>
              <a:gd name="connsiteY1974" fmla="*/ 4331 h 3890200"/>
              <a:gd name="connsiteX1975" fmla="*/ 3475952 w 9009483"/>
              <a:gd name="connsiteY1975" fmla="*/ 3473 h 3890200"/>
              <a:gd name="connsiteX1976" fmla="*/ 3567963 w 9009483"/>
              <a:gd name="connsiteY1976" fmla="*/ 4331 h 3890200"/>
              <a:gd name="connsiteX1977" fmla="*/ 2370861 w 9009483"/>
              <a:gd name="connsiteY1977" fmla="*/ 13856 h 3890200"/>
              <a:gd name="connsiteX1978" fmla="*/ 2255703 w 9009483"/>
              <a:gd name="connsiteY1978" fmla="*/ 13856 h 3890200"/>
              <a:gd name="connsiteX1979" fmla="*/ 2370575 w 9009483"/>
              <a:gd name="connsiteY1979" fmla="*/ 12998 h 3890200"/>
              <a:gd name="connsiteX1980" fmla="*/ 4351109 w 9009483"/>
              <a:gd name="connsiteY1980" fmla="*/ 4331 h 3890200"/>
              <a:gd name="connsiteX1981" fmla="*/ 4213091 w 9009483"/>
              <a:gd name="connsiteY1981" fmla="*/ 4331 h 3890200"/>
              <a:gd name="connsiteX1982" fmla="*/ 4350823 w 9009483"/>
              <a:gd name="connsiteY1982" fmla="*/ 3473 h 3890200"/>
              <a:gd name="connsiteX1983" fmla="*/ 2209698 w 9009483"/>
              <a:gd name="connsiteY1983" fmla="*/ 16808 h 3890200"/>
              <a:gd name="connsiteX1984" fmla="*/ 2048440 w 9009483"/>
              <a:gd name="connsiteY1984" fmla="*/ 17856 h 3890200"/>
              <a:gd name="connsiteX1985" fmla="*/ 2209412 w 9009483"/>
              <a:gd name="connsiteY1985" fmla="*/ 16142 h 3890200"/>
              <a:gd name="connsiteX1986" fmla="*/ 2508879 w 9009483"/>
              <a:gd name="connsiteY1986" fmla="*/ 15284 h 3890200"/>
              <a:gd name="connsiteX1987" fmla="*/ 2600985 w 9009483"/>
              <a:gd name="connsiteY1987" fmla="*/ 14618 h 3890200"/>
              <a:gd name="connsiteX1988" fmla="*/ 2624322 w 9009483"/>
              <a:gd name="connsiteY1988" fmla="*/ 12998 h 3890200"/>
              <a:gd name="connsiteX1989" fmla="*/ 2578126 w 9009483"/>
              <a:gd name="connsiteY1989" fmla="*/ 12998 h 3890200"/>
              <a:gd name="connsiteX1990" fmla="*/ 2555075 w 9009483"/>
              <a:gd name="connsiteY1990" fmla="*/ 12998 h 3890200"/>
              <a:gd name="connsiteX1991" fmla="*/ 2508593 w 9009483"/>
              <a:gd name="connsiteY1991" fmla="*/ 14618 h 3890200"/>
              <a:gd name="connsiteX1992" fmla="*/ 3844569 w 9009483"/>
              <a:gd name="connsiteY1992" fmla="*/ 7474 h 3890200"/>
              <a:gd name="connsiteX1993" fmla="*/ 3706552 w 9009483"/>
              <a:gd name="connsiteY1993" fmla="*/ 6998 h 3890200"/>
              <a:gd name="connsiteX1994" fmla="*/ 3844283 w 9009483"/>
              <a:gd name="connsiteY1994" fmla="*/ 6807 h 3890200"/>
              <a:gd name="connsiteX1995" fmla="*/ 8773090 w 9009483"/>
              <a:gd name="connsiteY1995" fmla="*/ 126441 h 3890200"/>
              <a:gd name="connsiteX1996" fmla="*/ 8803570 w 9009483"/>
              <a:gd name="connsiteY1996" fmla="*/ 149968 h 3890200"/>
              <a:gd name="connsiteX1997" fmla="*/ 8825192 w 9009483"/>
              <a:gd name="connsiteY1997" fmla="*/ 169780 h 3890200"/>
              <a:gd name="connsiteX1998" fmla="*/ 8842051 w 9009483"/>
              <a:gd name="connsiteY1998" fmla="*/ 185496 h 3890200"/>
              <a:gd name="connsiteX1999" fmla="*/ 8855481 w 9009483"/>
              <a:gd name="connsiteY1999" fmla="*/ 200260 h 3890200"/>
              <a:gd name="connsiteX2000" fmla="*/ 8922632 w 9009483"/>
              <a:gd name="connsiteY2000" fmla="*/ 288462 h 3890200"/>
              <a:gd name="connsiteX2001" fmla="*/ 8930157 w 9009483"/>
              <a:gd name="connsiteY2001" fmla="*/ 298748 h 3890200"/>
              <a:gd name="connsiteX2002" fmla="*/ 8941396 w 9009483"/>
              <a:gd name="connsiteY2002" fmla="*/ 316941 h 3890200"/>
              <a:gd name="connsiteX2003" fmla="*/ 8948349 w 9009483"/>
              <a:gd name="connsiteY2003" fmla="*/ 330372 h 3890200"/>
              <a:gd name="connsiteX2004" fmla="*/ 8843574 w 9009483"/>
              <a:gd name="connsiteY2004" fmla="*/ 183782 h 3890200"/>
              <a:gd name="connsiteX2005" fmla="*/ 8817381 w 9009483"/>
              <a:gd name="connsiteY2005" fmla="*/ 160064 h 3890200"/>
              <a:gd name="connsiteX2006" fmla="*/ 8795854 w 9009483"/>
              <a:gd name="connsiteY2006" fmla="*/ 141967 h 3890200"/>
              <a:gd name="connsiteX2007" fmla="*/ 8772804 w 9009483"/>
              <a:gd name="connsiteY2007" fmla="*/ 125774 h 3890200"/>
              <a:gd name="connsiteX2008" fmla="*/ 3406610 w 9009483"/>
              <a:gd name="connsiteY2008" fmla="*/ 12998 h 3890200"/>
              <a:gd name="connsiteX2009" fmla="*/ 3591109 w 9009483"/>
              <a:gd name="connsiteY2009" fmla="*/ 11474 h 3890200"/>
              <a:gd name="connsiteX2010" fmla="*/ 3406610 w 9009483"/>
              <a:gd name="connsiteY2010" fmla="*/ 11474 h 3890200"/>
              <a:gd name="connsiteX2011" fmla="*/ 3406610 w 9009483"/>
              <a:gd name="connsiteY2011" fmla="*/ 12998 h 3890200"/>
              <a:gd name="connsiteX2012" fmla="*/ 5686514 w 9009483"/>
              <a:gd name="connsiteY2012" fmla="*/ 10427 h 3890200"/>
              <a:gd name="connsiteX2013" fmla="*/ 5800052 w 9009483"/>
              <a:gd name="connsiteY2013" fmla="*/ 11570 h 3890200"/>
              <a:gd name="connsiteX2014" fmla="*/ 5881015 w 9009483"/>
              <a:gd name="connsiteY2014" fmla="*/ 11570 h 3890200"/>
              <a:gd name="connsiteX2015" fmla="*/ 5916828 w 9009483"/>
              <a:gd name="connsiteY2015" fmla="*/ 10903 h 3890200"/>
              <a:gd name="connsiteX2016" fmla="*/ 5686514 w 9009483"/>
              <a:gd name="connsiteY2016" fmla="*/ 9950 h 3890200"/>
              <a:gd name="connsiteX2017" fmla="*/ 6262681 w 9009483"/>
              <a:gd name="connsiteY2017" fmla="*/ 12998 h 3890200"/>
              <a:gd name="connsiteX2018" fmla="*/ 6792367 w 9009483"/>
              <a:gd name="connsiteY2018" fmla="*/ 12998 h 3890200"/>
              <a:gd name="connsiteX2019" fmla="*/ 6262681 w 9009483"/>
              <a:gd name="connsiteY2019" fmla="*/ 12998 h 3890200"/>
              <a:gd name="connsiteX2020" fmla="*/ 5986456 w 9009483"/>
              <a:gd name="connsiteY2020" fmla="*/ 13665 h 3890200"/>
              <a:gd name="connsiteX2021" fmla="*/ 5663844 w 9009483"/>
              <a:gd name="connsiteY2021" fmla="*/ 11760 h 3890200"/>
              <a:gd name="connsiteX2022" fmla="*/ 5986456 w 9009483"/>
              <a:gd name="connsiteY2022" fmla="*/ 12998 h 3890200"/>
              <a:gd name="connsiteX2023" fmla="*/ 8804619 w 9009483"/>
              <a:gd name="connsiteY2023" fmla="*/ 1022553 h 3890200"/>
              <a:gd name="connsiteX2024" fmla="*/ 8824715 w 9009483"/>
              <a:gd name="connsiteY2024" fmla="*/ 1008361 h 3890200"/>
              <a:gd name="connsiteX2025" fmla="*/ 8840526 w 9009483"/>
              <a:gd name="connsiteY2025" fmla="*/ 993788 h 3890200"/>
              <a:gd name="connsiteX2026" fmla="*/ 8855099 w 9009483"/>
              <a:gd name="connsiteY2026" fmla="*/ 977881 h 3890200"/>
              <a:gd name="connsiteX2027" fmla="*/ 8869577 w 9009483"/>
              <a:gd name="connsiteY2027" fmla="*/ 961974 h 3890200"/>
              <a:gd name="connsiteX2028" fmla="*/ 8876817 w 9009483"/>
              <a:gd name="connsiteY2028" fmla="*/ 953973 h 3890200"/>
              <a:gd name="connsiteX2029" fmla="*/ 8883293 w 9009483"/>
              <a:gd name="connsiteY2029" fmla="*/ 945401 h 3890200"/>
              <a:gd name="connsiteX2030" fmla="*/ 8909108 w 9009483"/>
              <a:gd name="connsiteY2030" fmla="*/ 911015 h 3890200"/>
              <a:gd name="connsiteX2031" fmla="*/ 8931585 w 9009483"/>
              <a:gd name="connsiteY2031" fmla="*/ 874249 h 3890200"/>
              <a:gd name="connsiteX2032" fmla="*/ 8916726 w 9009483"/>
              <a:gd name="connsiteY2032" fmla="*/ 896633 h 3890200"/>
              <a:gd name="connsiteX2033" fmla="*/ 8905010 w 9009483"/>
              <a:gd name="connsiteY2033" fmla="*/ 913873 h 3890200"/>
              <a:gd name="connsiteX2034" fmla="*/ 8889867 w 9009483"/>
              <a:gd name="connsiteY2034" fmla="*/ 933399 h 3890200"/>
              <a:gd name="connsiteX2035" fmla="*/ 8872626 w 9009483"/>
              <a:gd name="connsiteY2035" fmla="*/ 955307 h 3890200"/>
              <a:gd name="connsiteX2036" fmla="*/ 8851958 w 9009483"/>
              <a:gd name="connsiteY2036" fmla="*/ 977595 h 3890200"/>
              <a:gd name="connsiteX2037" fmla="*/ 8804237 w 9009483"/>
              <a:gd name="connsiteY2037" fmla="*/ 1022077 h 3890200"/>
              <a:gd name="connsiteX2038" fmla="*/ 3706266 w 9009483"/>
              <a:gd name="connsiteY2038" fmla="*/ 16999 h 3890200"/>
              <a:gd name="connsiteX2039" fmla="*/ 3544818 w 9009483"/>
              <a:gd name="connsiteY2039" fmla="*/ 16999 h 3890200"/>
              <a:gd name="connsiteX2040" fmla="*/ 7367676 w 9009483"/>
              <a:gd name="connsiteY2040" fmla="*/ 19856 h 3890200"/>
              <a:gd name="connsiteX2041" fmla="*/ 7469879 w 9009483"/>
              <a:gd name="connsiteY2041" fmla="*/ 19856 h 3890200"/>
              <a:gd name="connsiteX2042" fmla="*/ 7643901 w 9009483"/>
              <a:gd name="connsiteY2042" fmla="*/ 20618 h 3890200"/>
              <a:gd name="connsiteX2043" fmla="*/ 7551891 w 9009483"/>
              <a:gd name="connsiteY2043" fmla="*/ 19666 h 3890200"/>
              <a:gd name="connsiteX2044" fmla="*/ 7505694 w 9009483"/>
              <a:gd name="connsiteY2044" fmla="*/ 17951 h 3890200"/>
              <a:gd name="connsiteX2045" fmla="*/ 7574940 w 9009483"/>
              <a:gd name="connsiteY2045" fmla="*/ 17951 h 3890200"/>
              <a:gd name="connsiteX2046" fmla="*/ 7298715 w 9009483"/>
              <a:gd name="connsiteY2046" fmla="*/ 17951 h 3890200"/>
              <a:gd name="connsiteX2047" fmla="*/ 7367581 w 9009483"/>
              <a:gd name="connsiteY2047" fmla="*/ 19856 h 3890200"/>
              <a:gd name="connsiteX2048" fmla="*/ 2941789 w 9009483"/>
              <a:gd name="connsiteY2048" fmla="*/ 1147426 h 3890200"/>
              <a:gd name="connsiteX2049" fmla="*/ 2918740 w 9009483"/>
              <a:gd name="connsiteY2049" fmla="*/ 1146569 h 3890200"/>
              <a:gd name="connsiteX2050" fmla="*/ 2872542 w 9009483"/>
              <a:gd name="connsiteY2050" fmla="*/ 1146569 h 3890200"/>
              <a:gd name="connsiteX2051" fmla="*/ 2780532 w 9009483"/>
              <a:gd name="connsiteY2051" fmla="*/ 1146569 h 3890200"/>
              <a:gd name="connsiteX2052" fmla="*/ 2826632 w 9009483"/>
              <a:gd name="connsiteY2052" fmla="*/ 1147712 h 3890200"/>
              <a:gd name="connsiteX2053" fmla="*/ 2941789 w 9009483"/>
              <a:gd name="connsiteY2053" fmla="*/ 1147426 h 3890200"/>
              <a:gd name="connsiteX2054" fmla="*/ 6768743 w 9009483"/>
              <a:gd name="connsiteY2054" fmla="*/ 17571 h 3890200"/>
              <a:gd name="connsiteX2055" fmla="*/ 7068211 w 9009483"/>
              <a:gd name="connsiteY2055" fmla="*/ 18714 h 3890200"/>
              <a:gd name="connsiteX2056" fmla="*/ 6768743 w 9009483"/>
              <a:gd name="connsiteY2056" fmla="*/ 17571 h 3890200"/>
              <a:gd name="connsiteX2057" fmla="*/ 2527261 w 9009483"/>
              <a:gd name="connsiteY2057" fmla="*/ 1147331 h 3890200"/>
              <a:gd name="connsiteX2058" fmla="*/ 2573268 w 9009483"/>
              <a:gd name="connsiteY2058" fmla="*/ 1147331 h 3890200"/>
              <a:gd name="connsiteX2059" fmla="*/ 2596317 w 9009483"/>
              <a:gd name="connsiteY2059" fmla="*/ 1147807 h 3890200"/>
              <a:gd name="connsiteX2060" fmla="*/ 2527261 w 9009483"/>
              <a:gd name="connsiteY2060" fmla="*/ 1147331 h 3890200"/>
              <a:gd name="connsiteX2061" fmla="*/ 1882419 w 9009483"/>
              <a:gd name="connsiteY2061" fmla="*/ 1147331 h 3890200"/>
              <a:gd name="connsiteX2062" fmla="*/ 1813172 w 9009483"/>
              <a:gd name="connsiteY2062" fmla="*/ 1145997 h 3890200"/>
              <a:gd name="connsiteX2063" fmla="*/ 2089397 w 9009483"/>
              <a:gd name="connsiteY2063" fmla="*/ 1145997 h 3890200"/>
              <a:gd name="connsiteX2064" fmla="*/ 2112544 w 9009483"/>
              <a:gd name="connsiteY2064" fmla="*/ 1145045 h 3890200"/>
              <a:gd name="connsiteX2065" fmla="*/ 2296471 w 9009483"/>
              <a:gd name="connsiteY2065" fmla="*/ 1146092 h 3890200"/>
              <a:gd name="connsiteX2066" fmla="*/ 2181600 w 9009483"/>
              <a:gd name="connsiteY2066" fmla="*/ 1144568 h 3890200"/>
              <a:gd name="connsiteX2067" fmla="*/ 1720780 w 9009483"/>
              <a:gd name="connsiteY2067" fmla="*/ 1144568 h 3890200"/>
              <a:gd name="connsiteX2068" fmla="*/ 1674869 w 9009483"/>
              <a:gd name="connsiteY2068" fmla="*/ 1145331 h 3890200"/>
              <a:gd name="connsiteX2069" fmla="*/ 1605622 w 9009483"/>
              <a:gd name="connsiteY2069" fmla="*/ 1145331 h 3890200"/>
              <a:gd name="connsiteX2070" fmla="*/ 1744021 w 9009483"/>
              <a:gd name="connsiteY2070" fmla="*/ 1145331 h 3890200"/>
              <a:gd name="connsiteX2071" fmla="*/ 1766976 w 9009483"/>
              <a:gd name="connsiteY2071" fmla="*/ 1146283 h 3890200"/>
              <a:gd name="connsiteX2072" fmla="*/ 1651819 w 9009483"/>
              <a:gd name="connsiteY2072" fmla="*/ 1146283 h 3890200"/>
              <a:gd name="connsiteX2073" fmla="*/ 1559712 w 9009483"/>
              <a:gd name="connsiteY2073" fmla="*/ 1144759 h 3890200"/>
              <a:gd name="connsiteX2074" fmla="*/ 1418361 w 9009483"/>
              <a:gd name="connsiteY2074" fmla="*/ 1144759 h 3890200"/>
              <a:gd name="connsiteX2075" fmla="*/ 1367974 w 9009483"/>
              <a:gd name="connsiteY2075" fmla="*/ 1144759 h 3890200"/>
              <a:gd name="connsiteX2076" fmla="*/ 1318158 w 9009483"/>
              <a:gd name="connsiteY2076" fmla="*/ 1147235 h 3890200"/>
              <a:gd name="connsiteX2077" fmla="*/ 1305871 w 9009483"/>
              <a:gd name="connsiteY2077" fmla="*/ 1148474 h 3890200"/>
              <a:gd name="connsiteX2078" fmla="*/ 1293774 w 9009483"/>
              <a:gd name="connsiteY2078" fmla="*/ 1150283 h 3890200"/>
              <a:gd name="connsiteX2079" fmla="*/ 1270057 w 9009483"/>
              <a:gd name="connsiteY2079" fmla="*/ 1153998 h 3890200"/>
              <a:gd name="connsiteX2080" fmla="*/ 1247387 w 9009483"/>
              <a:gd name="connsiteY2080" fmla="*/ 1158856 h 3890200"/>
              <a:gd name="connsiteX2081" fmla="*/ 1226146 w 9009483"/>
              <a:gd name="connsiteY2081" fmla="*/ 1164381 h 3890200"/>
              <a:gd name="connsiteX2082" fmla="*/ 1188714 w 9009483"/>
              <a:gd name="connsiteY2082" fmla="*/ 1176477 h 3890200"/>
              <a:gd name="connsiteX2083" fmla="*/ 1159471 w 9009483"/>
              <a:gd name="connsiteY2083" fmla="*/ 1187717 h 3890200"/>
              <a:gd name="connsiteX2084" fmla="*/ 1133087 w 9009483"/>
              <a:gd name="connsiteY2084" fmla="*/ 1200480 h 3890200"/>
              <a:gd name="connsiteX2085" fmla="*/ 1160805 w 9009483"/>
              <a:gd name="connsiteY2085" fmla="*/ 1187336 h 3890200"/>
              <a:gd name="connsiteX2086" fmla="*/ 1201668 w 9009483"/>
              <a:gd name="connsiteY2086" fmla="*/ 1172191 h 3890200"/>
              <a:gd name="connsiteX2087" fmla="*/ 1230243 w 9009483"/>
              <a:gd name="connsiteY2087" fmla="*/ 1163809 h 3890200"/>
              <a:gd name="connsiteX2088" fmla="*/ 1264818 w 9009483"/>
              <a:gd name="connsiteY2088" fmla="*/ 1155332 h 3890200"/>
              <a:gd name="connsiteX2089" fmla="*/ 1261960 w 9009483"/>
              <a:gd name="connsiteY2089" fmla="*/ 1155903 h 3890200"/>
              <a:gd name="connsiteX2090" fmla="*/ 1255578 w 9009483"/>
              <a:gd name="connsiteY2090" fmla="*/ 1157618 h 3890200"/>
              <a:gd name="connsiteX2091" fmla="*/ 1243292 w 9009483"/>
              <a:gd name="connsiteY2091" fmla="*/ 1161047 h 3890200"/>
              <a:gd name="connsiteX2092" fmla="*/ 1352734 w 9009483"/>
              <a:gd name="connsiteY2092" fmla="*/ 1146569 h 3890200"/>
              <a:gd name="connsiteX2093" fmla="*/ 1365307 w 9009483"/>
              <a:gd name="connsiteY2093" fmla="*/ 1145902 h 3890200"/>
              <a:gd name="connsiteX2094" fmla="*/ 1449318 w 9009483"/>
              <a:gd name="connsiteY2094" fmla="*/ 1145902 h 3890200"/>
              <a:gd name="connsiteX2095" fmla="*/ 1602384 w 9009483"/>
              <a:gd name="connsiteY2095" fmla="*/ 1146378 h 3890200"/>
              <a:gd name="connsiteX2096" fmla="*/ 1835937 w 9009483"/>
              <a:gd name="connsiteY2096" fmla="*/ 1145902 h 3890200"/>
              <a:gd name="connsiteX2097" fmla="*/ 1835937 w 9009483"/>
              <a:gd name="connsiteY2097" fmla="*/ 1146664 h 3890200"/>
              <a:gd name="connsiteX2098" fmla="*/ 1882419 w 9009483"/>
              <a:gd name="connsiteY2098" fmla="*/ 1146474 h 3890200"/>
              <a:gd name="connsiteX2099" fmla="*/ 1559998 w 9009483"/>
              <a:gd name="connsiteY2099" fmla="*/ 1144949 h 3890200"/>
              <a:gd name="connsiteX2100" fmla="*/ 1455985 w 9009483"/>
              <a:gd name="connsiteY2100" fmla="*/ 1144949 h 3890200"/>
              <a:gd name="connsiteX2101" fmla="*/ 1426839 w 9009483"/>
              <a:gd name="connsiteY2101" fmla="*/ 1144949 h 3890200"/>
              <a:gd name="connsiteX2102" fmla="*/ 1363783 w 9009483"/>
              <a:gd name="connsiteY2102" fmla="*/ 1144949 h 3890200"/>
              <a:gd name="connsiteX2103" fmla="*/ 1330921 w 9009483"/>
              <a:gd name="connsiteY2103" fmla="*/ 1146664 h 3890200"/>
              <a:gd name="connsiteX2104" fmla="*/ 1322349 w 9009483"/>
              <a:gd name="connsiteY2104" fmla="*/ 1147426 h 3890200"/>
              <a:gd name="connsiteX2105" fmla="*/ 1306443 w 9009483"/>
              <a:gd name="connsiteY2105" fmla="*/ 1149045 h 3890200"/>
              <a:gd name="connsiteX2106" fmla="*/ 1259961 w 9009483"/>
              <a:gd name="connsiteY2106" fmla="*/ 1156380 h 3890200"/>
              <a:gd name="connsiteX2107" fmla="*/ 1206239 w 9009483"/>
              <a:gd name="connsiteY2107" fmla="*/ 1170857 h 3890200"/>
              <a:gd name="connsiteX2108" fmla="*/ 1159185 w 9009483"/>
              <a:gd name="connsiteY2108" fmla="*/ 1189146 h 3890200"/>
              <a:gd name="connsiteX2109" fmla="*/ 1189094 w 9009483"/>
              <a:gd name="connsiteY2109" fmla="*/ 1177620 h 3890200"/>
              <a:gd name="connsiteX2110" fmla="*/ 1203858 w 9009483"/>
              <a:gd name="connsiteY2110" fmla="*/ 1172191 h 3890200"/>
              <a:gd name="connsiteX2111" fmla="*/ 1211097 w 9009483"/>
              <a:gd name="connsiteY2111" fmla="*/ 1169524 h 3890200"/>
              <a:gd name="connsiteX2112" fmla="*/ 1218527 w 9009483"/>
              <a:gd name="connsiteY2112" fmla="*/ 1167619 h 3890200"/>
              <a:gd name="connsiteX2113" fmla="*/ 1247864 w 9009483"/>
              <a:gd name="connsiteY2113" fmla="*/ 1159999 h 3890200"/>
              <a:gd name="connsiteX2114" fmla="*/ 1262247 w 9009483"/>
              <a:gd name="connsiteY2114" fmla="*/ 1156475 h 3890200"/>
              <a:gd name="connsiteX2115" fmla="*/ 1276629 w 9009483"/>
              <a:gd name="connsiteY2115" fmla="*/ 1154284 h 3890200"/>
              <a:gd name="connsiteX2116" fmla="*/ 1332255 w 9009483"/>
              <a:gd name="connsiteY2116" fmla="*/ 1147807 h 3890200"/>
              <a:gd name="connsiteX2117" fmla="*/ 1385215 w 9009483"/>
              <a:gd name="connsiteY2117" fmla="*/ 1146092 h 3890200"/>
              <a:gd name="connsiteX2118" fmla="*/ 4350823 w 9009483"/>
              <a:gd name="connsiteY2118" fmla="*/ 18523 h 3890200"/>
              <a:gd name="connsiteX2119" fmla="*/ 4051547 w 9009483"/>
              <a:gd name="connsiteY2119" fmla="*/ 17761 h 3890200"/>
              <a:gd name="connsiteX2120" fmla="*/ 4350823 w 9009483"/>
              <a:gd name="connsiteY2120" fmla="*/ 18047 h 3890200"/>
              <a:gd name="connsiteX2121" fmla="*/ 3931723 w 9009483"/>
              <a:gd name="connsiteY2121" fmla="*/ 1147807 h 3890200"/>
              <a:gd name="connsiteX2122" fmla="*/ 3678263 w 9009483"/>
              <a:gd name="connsiteY2122" fmla="*/ 1148283 h 3890200"/>
              <a:gd name="connsiteX2123" fmla="*/ 3908577 w 9009483"/>
              <a:gd name="connsiteY2123" fmla="*/ 1148855 h 3890200"/>
              <a:gd name="connsiteX2124" fmla="*/ 3932009 w 9009483"/>
              <a:gd name="connsiteY2124" fmla="*/ 1147331 h 3890200"/>
              <a:gd name="connsiteX2125" fmla="*/ 1012406 w 9009483"/>
              <a:gd name="connsiteY2125" fmla="*/ 1286872 h 3890200"/>
              <a:gd name="connsiteX2126" fmla="*/ 1052887 w 9009483"/>
              <a:gd name="connsiteY2126" fmla="*/ 1252582 h 3890200"/>
              <a:gd name="connsiteX2127" fmla="*/ 1075937 w 9009483"/>
              <a:gd name="connsiteY2127" fmla="*/ 1235437 h 3890200"/>
              <a:gd name="connsiteX2128" fmla="*/ 1098416 w 9009483"/>
              <a:gd name="connsiteY2128" fmla="*/ 1221816 h 3890200"/>
              <a:gd name="connsiteX2129" fmla="*/ 1116514 w 9009483"/>
              <a:gd name="connsiteY2129" fmla="*/ 1210863 h 3890200"/>
              <a:gd name="connsiteX2130" fmla="*/ 1128134 w 9009483"/>
              <a:gd name="connsiteY2130" fmla="*/ 1204957 h 3890200"/>
              <a:gd name="connsiteX2131" fmla="*/ 1119372 w 9009483"/>
              <a:gd name="connsiteY2131" fmla="*/ 1208862 h 3890200"/>
              <a:gd name="connsiteX2132" fmla="*/ 1081938 w 9009483"/>
              <a:gd name="connsiteY2132" fmla="*/ 1231341 h 3890200"/>
              <a:gd name="connsiteX2133" fmla="*/ 1064412 w 9009483"/>
              <a:gd name="connsiteY2133" fmla="*/ 1243533 h 3890200"/>
              <a:gd name="connsiteX2134" fmla="*/ 1048410 w 9009483"/>
              <a:gd name="connsiteY2134" fmla="*/ 1255344 h 3890200"/>
              <a:gd name="connsiteX2135" fmla="*/ 1034408 w 9009483"/>
              <a:gd name="connsiteY2135" fmla="*/ 1266012 h 3890200"/>
              <a:gd name="connsiteX2136" fmla="*/ 1023740 w 9009483"/>
              <a:gd name="connsiteY2136" fmla="*/ 1275537 h 3890200"/>
              <a:gd name="connsiteX2137" fmla="*/ 1012691 w 9009483"/>
              <a:gd name="connsiteY2137" fmla="*/ 1286396 h 3890200"/>
              <a:gd name="connsiteX2138" fmla="*/ 2688139 w 9009483"/>
              <a:gd name="connsiteY2138" fmla="*/ 1143997 h 3890200"/>
              <a:gd name="connsiteX2139" fmla="*/ 2664994 w 9009483"/>
              <a:gd name="connsiteY2139" fmla="*/ 1145521 h 3890200"/>
              <a:gd name="connsiteX2140" fmla="*/ 2757100 w 9009483"/>
              <a:gd name="connsiteY2140" fmla="*/ 1145521 h 3890200"/>
              <a:gd name="connsiteX2141" fmla="*/ 2688425 w 9009483"/>
              <a:gd name="connsiteY2141" fmla="*/ 1143807 h 3890200"/>
              <a:gd name="connsiteX2142" fmla="*/ 2826346 w 9009483"/>
              <a:gd name="connsiteY2142" fmla="*/ 1145902 h 3890200"/>
              <a:gd name="connsiteX2143" fmla="*/ 2711190 w 9009483"/>
              <a:gd name="connsiteY2143" fmla="*/ 1145902 h 3890200"/>
              <a:gd name="connsiteX2144" fmla="*/ 3171628 w 9009483"/>
              <a:gd name="connsiteY2144" fmla="*/ 1145902 h 3890200"/>
              <a:gd name="connsiteX2145" fmla="*/ 2987510 w 9009483"/>
              <a:gd name="connsiteY2145" fmla="*/ 1144759 h 3890200"/>
              <a:gd name="connsiteX2146" fmla="*/ 3010560 w 9009483"/>
              <a:gd name="connsiteY2146" fmla="*/ 1143711 h 3890200"/>
              <a:gd name="connsiteX2147" fmla="*/ 2803297 w 9009483"/>
              <a:gd name="connsiteY2147" fmla="*/ 1143711 h 3890200"/>
              <a:gd name="connsiteX2148" fmla="*/ 2757100 w 9009483"/>
              <a:gd name="connsiteY2148" fmla="*/ 1144949 h 3890200"/>
              <a:gd name="connsiteX2149" fmla="*/ 2826632 w 9009483"/>
              <a:gd name="connsiteY2149" fmla="*/ 1145712 h 3890200"/>
              <a:gd name="connsiteX2150" fmla="*/ 2619273 w 9009483"/>
              <a:gd name="connsiteY2150" fmla="*/ 1145902 h 3890200"/>
              <a:gd name="connsiteX2151" fmla="*/ 2388769 w 9009483"/>
              <a:gd name="connsiteY2151" fmla="*/ 1145902 h 3890200"/>
              <a:gd name="connsiteX2152" fmla="*/ 2502401 w 9009483"/>
              <a:gd name="connsiteY2152" fmla="*/ 1146569 h 3890200"/>
              <a:gd name="connsiteX2153" fmla="*/ 2583364 w 9009483"/>
              <a:gd name="connsiteY2153" fmla="*/ 1146569 h 3890200"/>
              <a:gd name="connsiteX2154" fmla="*/ 2609843 w 9009483"/>
              <a:gd name="connsiteY2154" fmla="*/ 1146569 h 3890200"/>
              <a:gd name="connsiteX2155" fmla="*/ 2619559 w 9009483"/>
              <a:gd name="connsiteY2155" fmla="*/ 1145616 h 3890200"/>
              <a:gd name="connsiteX2156" fmla="*/ 8450477 w 9009483"/>
              <a:gd name="connsiteY2156" fmla="*/ 25000 h 3890200"/>
              <a:gd name="connsiteX2157" fmla="*/ 8491912 w 9009483"/>
              <a:gd name="connsiteY2157" fmla="*/ 27191 h 3890200"/>
              <a:gd name="connsiteX2158" fmla="*/ 8525631 w 9009483"/>
              <a:gd name="connsiteY2158" fmla="*/ 32239 h 3890200"/>
              <a:gd name="connsiteX2159" fmla="*/ 8551920 w 9009483"/>
              <a:gd name="connsiteY2159" fmla="*/ 36430 h 3890200"/>
              <a:gd name="connsiteX2160" fmla="*/ 8570970 w 9009483"/>
              <a:gd name="connsiteY2160" fmla="*/ 40812 h 3890200"/>
              <a:gd name="connsiteX2161" fmla="*/ 8518392 w 9009483"/>
              <a:gd name="connsiteY2161" fmla="*/ 30143 h 3890200"/>
              <a:gd name="connsiteX2162" fmla="*/ 8493817 w 9009483"/>
              <a:gd name="connsiteY2162" fmla="*/ 26429 h 3890200"/>
              <a:gd name="connsiteX2163" fmla="*/ 8450764 w 9009483"/>
              <a:gd name="connsiteY2163" fmla="*/ 23857 h 3890200"/>
              <a:gd name="connsiteX2164" fmla="*/ 6308306 w 9009483"/>
              <a:gd name="connsiteY2164" fmla="*/ 22523 h 3890200"/>
              <a:gd name="connsiteX2165" fmla="*/ 6101328 w 9009483"/>
              <a:gd name="connsiteY2165" fmla="*/ 22523 h 3890200"/>
              <a:gd name="connsiteX2166" fmla="*/ 6308306 w 9009483"/>
              <a:gd name="connsiteY2166" fmla="*/ 22523 h 3890200"/>
              <a:gd name="connsiteX2167" fmla="*/ 3475666 w 9009483"/>
              <a:gd name="connsiteY2167" fmla="*/ 24524 h 3890200"/>
              <a:gd name="connsiteX2168" fmla="*/ 3637591 w 9009483"/>
              <a:gd name="connsiteY2168" fmla="*/ 25000 h 3890200"/>
              <a:gd name="connsiteX2169" fmla="*/ 3475666 w 9009483"/>
              <a:gd name="connsiteY2169" fmla="*/ 24429 h 3890200"/>
              <a:gd name="connsiteX2170" fmla="*/ 7344627 w 9009483"/>
              <a:gd name="connsiteY2170" fmla="*/ 24524 h 3890200"/>
              <a:gd name="connsiteX2171" fmla="*/ 7505694 w 9009483"/>
              <a:gd name="connsiteY2171" fmla="*/ 25095 h 3890200"/>
              <a:gd name="connsiteX2172" fmla="*/ 7344627 w 9009483"/>
              <a:gd name="connsiteY2172" fmla="*/ 24429 h 3890200"/>
              <a:gd name="connsiteX2173" fmla="*/ 7805064 w 9009483"/>
              <a:gd name="connsiteY2173" fmla="*/ 26619 h 3890200"/>
              <a:gd name="connsiteX2174" fmla="*/ 7989469 w 9009483"/>
              <a:gd name="connsiteY2174" fmla="*/ 25190 h 3890200"/>
              <a:gd name="connsiteX2175" fmla="*/ 7851165 w 9009483"/>
              <a:gd name="connsiteY2175" fmla="*/ 24619 h 3890200"/>
              <a:gd name="connsiteX2176" fmla="*/ 7805064 w 9009483"/>
              <a:gd name="connsiteY2176" fmla="*/ 26524 h 3890200"/>
              <a:gd name="connsiteX2177" fmla="*/ 8012328 w 9009483"/>
              <a:gd name="connsiteY2177" fmla="*/ 25190 h 3890200"/>
              <a:gd name="connsiteX2178" fmla="*/ 8233784 w 9009483"/>
              <a:gd name="connsiteY2178" fmla="*/ 26905 h 3890200"/>
              <a:gd name="connsiteX2179" fmla="*/ 8359609 w 9009483"/>
              <a:gd name="connsiteY2179" fmla="*/ 26905 h 3890200"/>
              <a:gd name="connsiteX2180" fmla="*/ 8432953 w 9009483"/>
              <a:gd name="connsiteY2180" fmla="*/ 26905 h 3890200"/>
              <a:gd name="connsiteX2181" fmla="*/ 8447336 w 9009483"/>
              <a:gd name="connsiteY2181" fmla="*/ 27476 h 3890200"/>
              <a:gd name="connsiteX2182" fmla="*/ 8474862 w 9009483"/>
              <a:gd name="connsiteY2182" fmla="*/ 28810 h 3890200"/>
              <a:gd name="connsiteX2183" fmla="*/ 8433904 w 9009483"/>
              <a:gd name="connsiteY2183" fmla="*/ 26619 h 3890200"/>
              <a:gd name="connsiteX2184" fmla="*/ 8397899 w 9009483"/>
              <a:gd name="connsiteY2184" fmla="*/ 26619 h 3890200"/>
              <a:gd name="connsiteX2185" fmla="*/ 8333606 w 9009483"/>
              <a:gd name="connsiteY2185" fmla="*/ 26619 h 3890200"/>
              <a:gd name="connsiteX2186" fmla="*/ 8226068 w 9009483"/>
              <a:gd name="connsiteY2186" fmla="*/ 26619 h 3890200"/>
              <a:gd name="connsiteX2187" fmla="*/ 8616593 w 9009483"/>
              <a:gd name="connsiteY2187" fmla="*/ 57385 h 3890200"/>
              <a:gd name="connsiteX2188" fmla="*/ 8647931 w 9009483"/>
              <a:gd name="connsiteY2188" fmla="*/ 69006 h 3890200"/>
              <a:gd name="connsiteX2189" fmla="*/ 8682031 w 9009483"/>
              <a:gd name="connsiteY2189" fmla="*/ 85007 h 3890200"/>
              <a:gd name="connsiteX2190" fmla="*/ 8700223 w 9009483"/>
              <a:gd name="connsiteY2190" fmla="*/ 93866 h 3890200"/>
              <a:gd name="connsiteX2191" fmla="*/ 8718417 w 9009483"/>
              <a:gd name="connsiteY2191" fmla="*/ 104629 h 3890200"/>
              <a:gd name="connsiteX2192" fmla="*/ 8737467 w 9009483"/>
              <a:gd name="connsiteY2192" fmla="*/ 116154 h 3890200"/>
              <a:gd name="connsiteX2193" fmla="*/ 8756517 w 9009483"/>
              <a:gd name="connsiteY2193" fmla="*/ 128822 h 3890200"/>
              <a:gd name="connsiteX2194" fmla="*/ 8899392 w 9009483"/>
              <a:gd name="connsiteY2194" fmla="*/ 273888 h 3890200"/>
              <a:gd name="connsiteX2195" fmla="*/ 8871577 w 9009483"/>
              <a:gd name="connsiteY2195" fmla="*/ 234740 h 3890200"/>
              <a:gd name="connsiteX2196" fmla="*/ 8837193 w 9009483"/>
              <a:gd name="connsiteY2196" fmla="*/ 195688 h 3890200"/>
              <a:gd name="connsiteX2197" fmla="*/ 8815571 w 9009483"/>
              <a:gd name="connsiteY2197" fmla="*/ 175019 h 3890200"/>
              <a:gd name="connsiteX2198" fmla="*/ 8792236 w 9009483"/>
              <a:gd name="connsiteY2198" fmla="*/ 153873 h 3890200"/>
              <a:gd name="connsiteX2199" fmla="*/ 8766612 w 9009483"/>
              <a:gd name="connsiteY2199" fmla="*/ 134823 h 3890200"/>
              <a:gd name="connsiteX2200" fmla="*/ 8740513 w 9009483"/>
              <a:gd name="connsiteY2200" fmla="*/ 116631 h 3890200"/>
              <a:gd name="connsiteX2201" fmla="*/ 8714224 w 9009483"/>
              <a:gd name="connsiteY2201" fmla="*/ 100724 h 3890200"/>
              <a:gd name="connsiteX2202" fmla="*/ 8701557 w 9009483"/>
              <a:gd name="connsiteY2202" fmla="*/ 93294 h 3890200"/>
              <a:gd name="connsiteX2203" fmla="*/ 8688889 w 9009483"/>
              <a:gd name="connsiteY2203" fmla="*/ 87198 h 3890200"/>
              <a:gd name="connsiteX2204" fmla="*/ 8665553 w 9009483"/>
              <a:gd name="connsiteY2204" fmla="*/ 76054 h 3890200"/>
              <a:gd name="connsiteX2205" fmla="*/ 8655074 w 9009483"/>
              <a:gd name="connsiteY2205" fmla="*/ 71101 h 3890200"/>
              <a:gd name="connsiteX2206" fmla="*/ 8645549 w 9009483"/>
              <a:gd name="connsiteY2206" fmla="*/ 67481 h 3890200"/>
              <a:gd name="connsiteX2207" fmla="*/ 7708481 w 9009483"/>
              <a:gd name="connsiteY2207" fmla="*/ 1149522 h 3890200"/>
              <a:gd name="connsiteX2208" fmla="*/ 7754488 w 9009483"/>
              <a:gd name="connsiteY2208" fmla="*/ 1149998 h 3890200"/>
              <a:gd name="connsiteX2209" fmla="*/ 7777537 w 9009483"/>
              <a:gd name="connsiteY2209" fmla="*/ 1148950 h 3890200"/>
              <a:gd name="connsiteX2210" fmla="*/ 7639330 w 9009483"/>
              <a:gd name="connsiteY2210" fmla="*/ 1150188 h 3890200"/>
              <a:gd name="connsiteX2211" fmla="*/ 7708481 w 9009483"/>
              <a:gd name="connsiteY2211" fmla="*/ 1149426 h 3890200"/>
              <a:gd name="connsiteX2212" fmla="*/ 3452806 w 9009483"/>
              <a:gd name="connsiteY2212" fmla="*/ 29096 h 3890200"/>
              <a:gd name="connsiteX2213" fmla="*/ 3544818 w 9009483"/>
              <a:gd name="connsiteY2213" fmla="*/ 29096 h 3890200"/>
              <a:gd name="connsiteX2214" fmla="*/ 3544818 w 9009483"/>
              <a:gd name="connsiteY2214" fmla="*/ 27476 h 3890200"/>
              <a:gd name="connsiteX2215" fmla="*/ 3637210 w 9009483"/>
              <a:gd name="connsiteY2215" fmla="*/ 28143 h 3890200"/>
              <a:gd name="connsiteX2216" fmla="*/ 3626923 w 9009483"/>
              <a:gd name="connsiteY2216" fmla="*/ 28143 h 3890200"/>
              <a:gd name="connsiteX2217" fmla="*/ 3604349 w 9009483"/>
              <a:gd name="connsiteY2217" fmla="*/ 28143 h 3890200"/>
              <a:gd name="connsiteX2218" fmla="*/ 3567963 w 9009483"/>
              <a:gd name="connsiteY2218" fmla="*/ 28620 h 3890200"/>
              <a:gd name="connsiteX2219" fmla="*/ 3775227 w 9009483"/>
              <a:gd name="connsiteY2219" fmla="*/ 28620 h 3890200"/>
              <a:gd name="connsiteX2220" fmla="*/ 3337934 w 9009483"/>
              <a:gd name="connsiteY2220" fmla="*/ 25857 h 3890200"/>
              <a:gd name="connsiteX2221" fmla="*/ 3452806 w 9009483"/>
              <a:gd name="connsiteY2221" fmla="*/ 29096 h 3890200"/>
              <a:gd name="connsiteX2222" fmla="*/ 7639330 w 9009483"/>
              <a:gd name="connsiteY2222" fmla="*/ 1148283 h 3890200"/>
              <a:gd name="connsiteX2223" fmla="*/ 7478263 w 9009483"/>
              <a:gd name="connsiteY2223" fmla="*/ 1148283 h 3890200"/>
              <a:gd name="connsiteX2224" fmla="*/ 7570273 w 9009483"/>
              <a:gd name="connsiteY2224" fmla="*/ 1149141 h 3890200"/>
              <a:gd name="connsiteX2225" fmla="*/ 7639330 w 9009483"/>
              <a:gd name="connsiteY2225" fmla="*/ 1148283 h 3890200"/>
              <a:gd name="connsiteX2226" fmla="*/ 3033706 w 9009483"/>
              <a:gd name="connsiteY2226" fmla="*/ 1143045 h 3890200"/>
              <a:gd name="connsiteX2227" fmla="*/ 3071806 w 9009483"/>
              <a:gd name="connsiteY2227" fmla="*/ 1142378 h 3890200"/>
              <a:gd name="connsiteX2228" fmla="*/ 3093332 w 9009483"/>
              <a:gd name="connsiteY2228" fmla="*/ 1142378 h 3890200"/>
              <a:gd name="connsiteX2229" fmla="*/ 3102857 w 9009483"/>
              <a:gd name="connsiteY2229" fmla="*/ 1142378 h 3890200"/>
              <a:gd name="connsiteX2230" fmla="*/ 2849493 w 9009483"/>
              <a:gd name="connsiteY2230" fmla="*/ 1144092 h 3890200"/>
              <a:gd name="connsiteX2231" fmla="*/ 1997385 w 9009483"/>
              <a:gd name="connsiteY2231" fmla="*/ 1143045 h 3890200"/>
              <a:gd name="connsiteX2232" fmla="*/ 2112639 w 9009483"/>
              <a:gd name="connsiteY2232" fmla="*/ 1143045 h 3890200"/>
              <a:gd name="connsiteX2233" fmla="*/ 1997576 w 9009483"/>
              <a:gd name="connsiteY2233" fmla="*/ 1142854 h 3890200"/>
              <a:gd name="connsiteX2234" fmla="*/ 4005161 w 9009483"/>
              <a:gd name="connsiteY2234" fmla="*/ 28620 h 3890200"/>
              <a:gd name="connsiteX2235" fmla="*/ 3982205 w 9009483"/>
              <a:gd name="connsiteY2235" fmla="*/ 31667 h 3890200"/>
              <a:gd name="connsiteX2236" fmla="*/ 3867143 w 9009483"/>
              <a:gd name="connsiteY2236" fmla="*/ 32620 h 3890200"/>
              <a:gd name="connsiteX2237" fmla="*/ 4120604 w 9009483"/>
              <a:gd name="connsiteY2237" fmla="*/ 30239 h 3890200"/>
              <a:gd name="connsiteX2238" fmla="*/ 3913339 w 9009483"/>
              <a:gd name="connsiteY2238" fmla="*/ 27000 h 3890200"/>
              <a:gd name="connsiteX2239" fmla="*/ 4005256 w 9009483"/>
              <a:gd name="connsiteY2239" fmla="*/ 28620 h 3890200"/>
              <a:gd name="connsiteX2240" fmla="*/ 6764171 w 9009483"/>
              <a:gd name="connsiteY2240" fmla="*/ 1145616 h 3890200"/>
              <a:gd name="connsiteX2241" fmla="*/ 6764171 w 9009483"/>
              <a:gd name="connsiteY2241" fmla="*/ 1144664 h 3890200"/>
              <a:gd name="connsiteX2242" fmla="*/ 6649016 w 9009483"/>
              <a:gd name="connsiteY2242" fmla="*/ 1145807 h 3890200"/>
              <a:gd name="connsiteX2243" fmla="*/ 6764362 w 9009483"/>
              <a:gd name="connsiteY2243" fmla="*/ 1145616 h 3890200"/>
              <a:gd name="connsiteX2244" fmla="*/ 4880508 w 9009483"/>
              <a:gd name="connsiteY2244" fmla="*/ 28524 h 3890200"/>
              <a:gd name="connsiteX2245" fmla="*/ 4765351 w 9009483"/>
              <a:gd name="connsiteY2245" fmla="*/ 28048 h 3890200"/>
              <a:gd name="connsiteX2246" fmla="*/ 4880508 w 9009483"/>
              <a:gd name="connsiteY2246" fmla="*/ 28524 h 3890200"/>
              <a:gd name="connsiteX2247" fmla="*/ 4047166 w 9009483"/>
              <a:gd name="connsiteY2247" fmla="*/ 1140663 h 3890200"/>
              <a:gd name="connsiteX2248" fmla="*/ 3977919 w 9009483"/>
              <a:gd name="connsiteY2248" fmla="*/ 1140663 h 3890200"/>
              <a:gd name="connsiteX2249" fmla="*/ 4024020 w 9009483"/>
              <a:gd name="connsiteY2249" fmla="*/ 1141806 h 3890200"/>
              <a:gd name="connsiteX2250" fmla="*/ 4047166 w 9009483"/>
              <a:gd name="connsiteY2250" fmla="*/ 1140663 h 3890200"/>
              <a:gd name="connsiteX2251" fmla="*/ 5290654 w 9009483"/>
              <a:gd name="connsiteY2251" fmla="*/ 1140187 h 3890200"/>
              <a:gd name="connsiteX2252" fmla="*/ 5198644 w 9009483"/>
              <a:gd name="connsiteY2252" fmla="*/ 1142187 h 3890200"/>
              <a:gd name="connsiteX2253" fmla="*/ 5291131 w 9009483"/>
              <a:gd name="connsiteY2253" fmla="*/ 1140187 h 3890200"/>
              <a:gd name="connsiteX2254" fmla="*/ 7984801 w 9009483"/>
              <a:gd name="connsiteY2254" fmla="*/ 1142092 h 3890200"/>
              <a:gd name="connsiteX2255" fmla="*/ 7800396 w 9009483"/>
              <a:gd name="connsiteY2255" fmla="*/ 1142092 h 3890200"/>
              <a:gd name="connsiteX2256" fmla="*/ 7984801 w 9009483"/>
              <a:gd name="connsiteY2256" fmla="*/ 1144759 h 3890200"/>
              <a:gd name="connsiteX2257" fmla="*/ 7984801 w 9009483"/>
              <a:gd name="connsiteY2257" fmla="*/ 1142092 h 3890200"/>
              <a:gd name="connsiteX2258" fmla="*/ 7731436 w 9009483"/>
              <a:gd name="connsiteY2258" fmla="*/ 1143521 h 3890200"/>
              <a:gd name="connsiteX2259" fmla="*/ 7616184 w 9009483"/>
              <a:gd name="connsiteY2259" fmla="*/ 1144473 h 3890200"/>
              <a:gd name="connsiteX2260" fmla="*/ 7731436 w 9009483"/>
              <a:gd name="connsiteY2260" fmla="*/ 1143521 h 3890200"/>
              <a:gd name="connsiteX2261" fmla="*/ 2600700 w 9009483"/>
              <a:gd name="connsiteY2261" fmla="*/ 37478 h 3890200"/>
              <a:gd name="connsiteX2262" fmla="*/ 2739192 w 9009483"/>
              <a:gd name="connsiteY2262" fmla="*/ 37478 h 3890200"/>
              <a:gd name="connsiteX2263" fmla="*/ 2762053 w 9009483"/>
              <a:gd name="connsiteY2263" fmla="*/ 37478 h 3890200"/>
              <a:gd name="connsiteX2264" fmla="*/ 2692996 w 9009483"/>
              <a:gd name="connsiteY2264" fmla="*/ 36239 h 3890200"/>
              <a:gd name="connsiteX2265" fmla="*/ 2600700 w 9009483"/>
              <a:gd name="connsiteY2265" fmla="*/ 37478 h 3890200"/>
              <a:gd name="connsiteX2266" fmla="*/ 3499002 w 9009483"/>
              <a:gd name="connsiteY2266" fmla="*/ 34811 h 3890200"/>
              <a:gd name="connsiteX2267" fmla="*/ 3637210 w 9009483"/>
              <a:gd name="connsiteY2267" fmla="*/ 34811 h 3890200"/>
              <a:gd name="connsiteX2268" fmla="*/ 3601968 w 9009483"/>
              <a:gd name="connsiteY2268" fmla="*/ 33191 h 3890200"/>
              <a:gd name="connsiteX2269" fmla="*/ 3499002 w 9009483"/>
              <a:gd name="connsiteY2269" fmla="*/ 33191 h 3890200"/>
              <a:gd name="connsiteX2270" fmla="*/ 4373968 w 9009483"/>
              <a:gd name="connsiteY2270" fmla="*/ 37573 h 3890200"/>
              <a:gd name="connsiteX2271" fmla="*/ 4166704 w 9009483"/>
              <a:gd name="connsiteY2271" fmla="*/ 34144 h 3890200"/>
              <a:gd name="connsiteX2272" fmla="*/ 4074598 w 9009483"/>
              <a:gd name="connsiteY2272" fmla="*/ 33287 h 3890200"/>
              <a:gd name="connsiteX2273" fmla="*/ 4074598 w 9009483"/>
              <a:gd name="connsiteY2273" fmla="*/ 35477 h 3890200"/>
              <a:gd name="connsiteX2274" fmla="*/ 3752177 w 9009483"/>
              <a:gd name="connsiteY2274" fmla="*/ 34049 h 3890200"/>
              <a:gd name="connsiteX2275" fmla="*/ 3811613 w 9009483"/>
              <a:gd name="connsiteY2275" fmla="*/ 35573 h 3890200"/>
              <a:gd name="connsiteX2276" fmla="*/ 3930960 w 9009483"/>
              <a:gd name="connsiteY2276" fmla="*/ 35573 h 3890200"/>
              <a:gd name="connsiteX2277" fmla="*/ 4028687 w 9009483"/>
              <a:gd name="connsiteY2277" fmla="*/ 36430 h 3890200"/>
              <a:gd name="connsiteX2278" fmla="*/ 4166704 w 9009483"/>
              <a:gd name="connsiteY2278" fmla="*/ 35573 h 3890200"/>
              <a:gd name="connsiteX2279" fmla="*/ 4373968 w 9009483"/>
              <a:gd name="connsiteY2279" fmla="*/ 37573 h 3890200"/>
              <a:gd name="connsiteX2280" fmla="*/ 8196733 w 9009483"/>
              <a:gd name="connsiteY2280" fmla="*/ 37097 h 3890200"/>
              <a:gd name="connsiteX2281" fmla="*/ 8058430 w 9009483"/>
              <a:gd name="connsiteY2281" fmla="*/ 36144 h 3890200"/>
              <a:gd name="connsiteX2282" fmla="*/ 8012328 w 9009483"/>
              <a:gd name="connsiteY2282" fmla="*/ 37382 h 3890200"/>
              <a:gd name="connsiteX2283" fmla="*/ 7897077 w 9009483"/>
              <a:gd name="connsiteY2283" fmla="*/ 36906 h 3890200"/>
              <a:gd name="connsiteX2284" fmla="*/ 7943271 w 9009483"/>
              <a:gd name="connsiteY2284" fmla="*/ 34811 h 3890200"/>
              <a:gd name="connsiteX2285" fmla="*/ 7735912 w 9009483"/>
              <a:gd name="connsiteY2285" fmla="*/ 34811 h 3890200"/>
              <a:gd name="connsiteX2286" fmla="*/ 7874311 w 9009483"/>
              <a:gd name="connsiteY2286" fmla="*/ 37001 h 3890200"/>
              <a:gd name="connsiteX2287" fmla="*/ 8196733 w 9009483"/>
              <a:gd name="connsiteY2287" fmla="*/ 37097 h 3890200"/>
              <a:gd name="connsiteX2288" fmla="*/ 2785104 w 9009483"/>
              <a:gd name="connsiteY2288" fmla="*/ 38049 h 3890200"/>
              <a:gd name="connsiteX2289" fmla="*/ 3015513 w 9009483"/>
              <a:gd name="connsiteY2289" fmla="*/ 40240 h 3890200"/>
              <a:gd name="connsiteX2290" fmla="*/ 2900261 w 9009483"/>
              <a:gd name="connsiteY2290" fmla="*/ 38525 h 3890200"/>
              <a:gd name="connsiteX2291" fmla="*/ 3015513 w 9009483"/>
              <a:gd name="connsiteY2291" fmla="*/ 38525 h 3890200"/>
              <a:gd name="connsiteX2292" fmla="*/ 2785104 w 9009483"/>
              <a:gd name="connsiteY2292" fmla="*/ 38049 h 3890200"/>
              <a:gd name="connsiteX2293" fmla="*/ 4419975 w 9009483"/>
              <a:gd name="connsiteY2293" fmla="*/ 38525 h 3890200"/>
              <a:gd name="connsiteX2294" fmla="*/ 4535036 w 9009483"/>
              <a:gd name="connsiteY2294" fmla="*/ 38525 h 3890200"/>
              <a:gd name="connsiteX2295" fmla="*/ 4535036 w 9009483"/>
              <a:gd name="connsiteY2295" fmla="*/ 35954 h 3890200"/>
              <a:gd name="connsiteX2296" fmla="*/ 4442929 w 9009483"/>
              <a:gd name="connsiteY2296" fmla="*/ 34620 h 3890200"/>
              <a:gd name="connsiteX2297" fmla="*/ 4419975 w 9009483"/>
              <a:gd name="connsiteY2297" fmla="*/ 38525 h 3890200"/>
              <a:gd name="connsiteX2298" fmla="*/ 2140546 w 9009483"/>
              <a:gd name="connsiteY2298" fmla="*/ 39954 h 3890200"/>
              <a:gd name="connsiteX2299" fmla="*/ 2232368 w 9009483"/>
              <a:gd name="connsiteY2299" fmla="*/ 41097 h 3890200"/>
              <a:gd name="connsiteX2300" fmla="*/ 2232368 w 9009483"/>
              <a:gd name="connsiteY2300" fmla="*/ 40049 h 3890200"/>
              <a:gd name="connsiteX2301" fmla="*/ 2416771 w 9009483"/>
              <a:gd name="connsiteY2301" fmla="*/ 42335 h 3890200"/>
              <a:gd name="connsiteX2302" fmla="*/ 2416771 w 9009483"/>
              <a:gd name="connsiteY2302" fmla="*/ 40240 h 3890200"/>
              <a:gd name="connsiteX2303" fmla="*/ 2094350 w 9009483"/>
              <a:gd name="connsiteY2303" fmla="*/ 40240 h 3890200"/>
              <a:gd name="connsiteX2304" fmla="*/ 8924442 w 9009483"/>
              <a:gd name="connsiteY2304" fmla="*/ 341706 h 3890200"/>
              <a:gd name="connsiteX2305" fmla="*/ 8975592 w 9009483"/>
              <a:gd name="connsiteY2305" fmla="*/ 497916 h 3890200"/>
              <a:gd name="connsiteX2306" fmla="*/ 8980164 w 9009483"/>
              <a:gd name="connsiteY2306" fmla="*/ 523729 h 3890200"/>
              <a:gd name="connsiteX2307" fmla="*/ 8981687 w 9009483"/>
              <a:gd name="connsiteY2307" fmla="*/ 534588 h 3890200"/>
              <a:gd name="connsiteX2308" fmla="*/ 8982259 w 9009483"/>
              <a:gd name="connsiteY2308" fmla="*/ 546017 h 3890200"/>
              <a:gd name="connsiteX2309" fmla="*/ 8983877 w 9009483"/>
              <a:gd name="connsiteY2309" fmla="*/ 568306 h 3890200"/>
              <a:gd name="connsiteX2310" fmla="*/ 8984450 w 9009483"/>
              <a:gd name="connsiteY2310" fmla="*/ 592881 h 3890200"/>
              <a:gd name="connsiteX2311" fmla="*/ 8982068 w 9009483"/>
              <a:gd name="connsiteY2311" fmla="*/ 639267 h 3890200"/>
              <a:gd name="connsiteX2312" fmla="*/ 8985117 w 9009483"/>
              <a:gd name="connsiteY2312" fmla="*/ 583737 h 3890200"/>
              <a:gd name="connsiteX2313" fmla="*/ 8983591 w 9009483"/>
              <a:gd name="connsiteY2313" fmla="*/ 550113 h 3890200"/>
              <a:gd name="connsiteX2314" fmla="*/ 8982736 w 9009483"/>
              <a:gd name="connsiteY2314" fmla="*/ 532587 h 3890200"/>
              <a:gd name="connsiteX2315" fmla="*/ 8980164 w 9009483"/>
              <a:gd name="connsiteY2315" fmla="*/ 515252 h 3890200"/>
              <a:gd name="connsiteX2316" fmla="*/ 8975115 w 9009483"/>
              <a:gd name="connsiteY2316" fmla="*/ 481438 h 3890200"/>
              <a:gd name="connsiteX2317" fmla="*/ 8967685 w 9009483"/>
              <a:gd name="connsiteY2317" fmla="*/ 450767 h 3890200"/>
              <a:gd name="connsiteX2318" fmla="*/ 8961209 w 9009483"/>
              <a:gd name="connsiteY2318" fmla="*/ 424859 h 3890200"/>
              <a:gd name="connsiteX2319" fmla="*/ 8954730 w 9009483"/>
              <a:gd name="connsiteY2319" fmla="*/ 405809 h 3890200"/>
              <a:gd name="connsiteX2320" fmla="*/ 8945205 w 9009483"/>
              <a:gd name="connsiteY2320" fmla="*/ 380378 h 3890200"/>
              <a:gd name="connsiteX2321" fmla="*/ 8942824 w 9009483"/>
              <a:gd name="connsiteY2321" fmla="*/ 374758 h 3890200"/>
              <a:gd name="connsiteX2322" fmla="*/ 8936157 w 9009483"/>
              <a:gd name="connsiteY2322" fmla="*/ 362090 h 3890200"/>
              <a:gd name="connsiteX2323" fmla="*/ 8925872 w 9009483"/>
              <a:gd name="connsiteY2323" fmla="*/ 340754 h 3890200"/>
              <a:gd name="connsiteX2324" fmla="*/ 8952921 w 9009483"/>
              <a:gd name="connsiteY2324" fmla="*/ 405619 h 3890200"/>
              <a:gd name="connsiteX2325" fmla="*/ 8950063 w 9009483"/>
              <a:gd name="connsiteY2325" fmla="*/ 398666 h 3890200"/>
              <a:gd name="connsiteX2326" fmla="*/ 8935111 w 9009483"/>
              <a:gd name="connsiteY2326" fmla="*/ 362756 h 3890200"/>
              <a:gd name="connsiteX2327" fmla="*/ 8927776 w 9009483"/>
              <a:gd name="connsiteY2327" fmla="*/ 347802 h 3890200"/>
              <a:gd name="connsiteX2328" fmla="*/ 8924442 w 9009483"/>
              <a:gd name="connsiteY2328" fmla="*/ 341706 h 3890200"/>
              <a:gd name="connsiteX2329" fmla="*/ 8169014 w 9009483"/>
              <a:gd name="connsiteY2329" fmla="*/ 1140473 h 3890200"/>
              <a:gd name="connsiteX2330" fmla="*/ 8261122 w 9009483"/>
              <a:gd name="connsiteY2330" fmla="*/ 1139044 h 3890200"/>
              <a:gd name="connsiteX2331" fmla="*/ 7892789 w 9009483"/>
              <a:gd name="connsiteY2331" fmla="*/ 1139044 h 3890200"/>
              <a:gd name="connsiteX2332" fmla="*/ 8030713 w 9009483"/>
              <a:gd name="connsiteY2332" fmla="*/ 1140282 h 3890200"/>
              <a:gd name="connsiteX2333" fmla="*/ 8169014 w 9009483"/>
              <a:gd name="connsiteY2333" fmla="*/ 1140473 h 3890200"/>
              <a:gd name="connsiteX2334" fmla="*/ 7869643 w 9009483"/>
              <a:gd name="connsiteY2334" fmla="*/ 1138758 h 3890200"/>
              <a:gd name="connsiteX2335" fmla="*/ 7685524 w 9009483"/>
              <a:gd name="connsiteY2335" fmla="*/ 1139616 h 3890200"/>
              <a:gd name="connsiteX2336" fmla="*/ 7869643 w 9009483"/>
              <a:gd name="connsiteY2336" fmla="*/ 1138758 h 3890200"/>
              <a:gd name="connsiteX2337" fmla="*/ 8651742 w 9009483"/>
              <a:gd name="connsiteY2337" fmla="*/ 1094086 h 3890200"/>
              <a:gd name="connsiteX2338" fmla="*/ 8607926 w 9009483"/>
              <a:gd name="connsiteY2338" fmla="*/ 1111707 h 3890200"/>
              <a:gd name="connsiteX2339" fmla="*/ 8641264 w 9009483"/>
              <a:gd name="connsiteY2339" fmla="*/ 1099515 h 3890200"/>
              <a:gd name="connsiteX2340" fmla="*/ 8657456 w 9009483"/>
              <a:gd name="connsiteY2340" fmla="*/ 1092562 h 3890200"/>
              <a:gd name="connsiteX2341" fmla="*/ 8673459 w 9009483"/>
              <a:gd name="connsiteY2341" fmla="*/ 1084942 h 3890200"/>
              <a:gd name="connsiteX2342" fmla="*/ 8689461 w 9009483"/>
              <a:gd name="connsiteY2342" fmla="*/ 1077227 h 3890200"/>
              <a:gd name="connsiteX2343" fmla="*/ 8697367 w 9009483"/>
              <a:gd name="connsiteY2343" fmla="*/ 1073322 h 3890200"/>
              <a:gd name="connsiteX2344" fmla="*/ 8704985 w 9009483"/>
              <a:gd name="connsiteY2344" fmla="*/ 1068749 h 3890200"/>
              <a:gd name="connsiteX2345" fmla="*/ 8735276 w 9009483"/>
              <a:gd name="connsiteY2345" fmla="*/ 1050366 h 3890200"/>
              <a:gd name="connsiteX2346" fmla="*/ 8711273 w 9009483"/>
              <a:gd name="connsiteY2346" fmla="*/ 1063892 h 3890200"/>
              <a:gd name="connsiteX2347" fmla="*/ 8698223 w 9009483"/>
              <a:gd name="connsiteY2347" fmla="*/ 1071702 h 3890200"/>
              <a:gd name="connsiteX2348" fmla="*/ 8683080 w 9009483"/>
              <a:gd name="connsiteY2348" fmla="*/ 1079132 h 3890200"/>
              <a:gd name="connsiteX2349" fmla="*/ 7247851 w 9009483"/>
              <a:gd name="connsiteY2349" fmla="*/ 1137901 h 3890200"/>
              <a:gd name="connsiteX2350" fmla="*/ 7201656 w 9009483"/>
              <a:gd name="connsiteY2350" fmla="*/ 1138854 h 3890200"/>
              <a:gd name="connsiteX2351" fmla="*/ 7386154 w 9009483"/>
              <a:gd name="connsiteY2351" fmla="*/ 1137615 h 3890200"/>
              <a:gd name="connsiteX2352" fmla="*/ 7363009 w 9009483"/>
              <a:gd name="connsiteY2352" fmla="*/ 1136949 h 3890200"/>
              <a:gd name="connsiteX2353" fmla="*/ 6902570 w 9009483"/>
              <a:gd name="connsiteY2353" fmla="*/ 1136949 h 3890200"/>
              <a:gd name="connsiteX2354" fmla="*/ 7086784 w 9009483"/>
              <a:gd name="connsiteY2354" fmla="*/ 1136949 h 3890200"/>
              <a:gd name="connsiteX2355" fmla="*/ 7247851 w 9009483"/>
              <a:gd name="connsiteY2355" fmla="*/ 1137901 h 3890200"/>
              <a:gd name="connsiteX2356" fmla="*/ 7040778 w 9009483"/>
              <a:gd name="connsiteY2356" fmla="*/ 1137901 h 3890200"/>
              <a:gd name="connsiteX2357" fmla="*/ 7178890 w 9009483"/>
              <a:gd name="connsiteY2357" fmla="*/ 1137901 h 3890200"/>
              <a:gd name="connsiteX2358" fmla="*/ 7040778 w 9009483"/>
              <a:gd name="connsiteY2358" fmla="*/ 1138377 h 3890200"/>
              <a:gd name="connsiteX2359" fmla="*/ 3360699 w 9009483"/>
              <a:gd name="connsiteY2359" fmla="*/ 39668 h 3890200"/>
              <a:gd name="connsiteX2360" fmla="*/ 3591109 w 9009483"/>
              <a:gd name="connsiteY2360" fmla="*/ 39668 h 3890200"/>
              <a:gd name="connsiteX2361" fmla="*/ 3360699 w 9009483"/>
              <a:gd name="connsiteY2361" fmla="*/ 37859 h 3890200"/>
              <a:gd name="connsiteX2362" fmla="*/ 7436733 w 9009483"/>
              <a:gd name="connsiteY2362" fmla="*/ 39668 h 3890200"/>
              <a:gd name="connsiteX2363" fmla="*/ 7321479 w 9009483"/>
              <a:gd name="connsiteY2363" fmla="*/ 38811 h 3890200"/>
              <a:gd name="connsiteX2364" fmla="*/ 7436733 w 9009483"/>
              <a:gd name="connsiteY2364" fmla="*/ 39478 h 3890200"/>
              <a:gd name="connsiteX2365" fmla="*/ 2439441 w 9009483"/>
              <a:gd name="connsiteY2365" fmla="*/ 42812 h 3890200"/>
              <a:gd name="connsiteX2366" fmla="*/ 2646705 w 9009483"/>
              <a:gd name="connsiteY2366" fmla="*/ 42812 h 3890200"/>
              <a:gd name="connsiteX2367" fmla="*/ 2532405 w 9009483"/>
              <a:gd name="connsiteY2367" fmla="*/ 41192 h 3890200"/>
              <a:gd name="connsiteX2368" fmla="*/ 2439441 w 9009483"/>
              <a:gd name="connsiteY2368" fmla="*/ 42621 h 3890200"/>
              <a:gd name="connsiteX2369" fmla="*/ 8776232 w 9009483"/>
              <a:gd name="connsiteY2369" fmla="*/ 161207 h 3890200"/>
              <a:gd name="connsiteX2370" fmla="*/ 8784615 w 9009483"/>
              <a:gd name="connsiteY2370" fmla="*/ 168351 h 3890200"/>
              <a:gd name="connsiteX2371" fmla="*/ 8803665 w 9009483"/>
              <a:gd name="connsiteY2371" fmla="*/ 185972 h 3890200"/>
              <a:gd name="connsiteX2372" fmla="*/ 8857862 w 9009483"/>
              <a:gd name="connsiteY2372" fmla="*/ 243122 h 3890200"/>
              <a:gd name="connsiteX2373" fmla="*/ 8934062 w 9009483"/>
              <a:gd name="connsiteY2373" fmla="*/ 363899 h 3890200"/>
              <a:gd name="connsiteX2374" fmla="*/ 8916537 w 9009483"/>
              <a:gd name="connsiteY2374" fmla="*/ 327800 h 3890200"/>
              <a:gd name="connsiteX2375" fmla="*/ 8896534 w 9009483"/>
              <a:gd name="connsiteY2375" fmla="*/ 294843 h 3890200"/>
              <a:gd name="connsiteX2376" fmla="*/ 8875770 w 9009483"/>
              <a:gd name="connsiteY2376" fmla="*/ 264744 h 3890200"/>
              <a:gd name="connsiteX2377" fmla="*/ 8854909 w 9009483"/>
              <a:gd name="connsiteY2377" fmla="*/ 237407 h 3890200"/>
              <a:gd name="connsiteX2378" fmla="*/ 8833573 w 9009483"/>
              <a:gd name="connsiteY2378" fmla="*/ 213785 h 3890200"/>
              <a:gd name="connsiteX2379" fmla="*/ 8823573 w 9009483"/>
              <a:gd name="connsiteY2379" fmla="*/ 202737 h 3890200"/>
              <a:gd name="connsiteX2380" fmla="*/ 8813190 w 9009483"/>
              <a:gd name="connsiteY2380" fmla="*/ 193212 h 3890200"/>
              <a:gd name="connsiteX2381" fmla="*/ 8794140 w 9009483"/>
              <a:gd name="connsiteY2381" fmla="*/ 175876 h 3890200"/>
              <a:gd name="connsiteX2382" fmla="*/ 8776232 w 9009483"/>
              <a:gd name="connsiteY2382" fmla="*/ 161017 h 3890200"/>
              <a:gd name="connsiteX2383" fmla="*/ 3982396 w 9009483"/>
              <a:gd name="connsiteY2383" fmla="*/ 41573 h 3890200"/>
              <a:gd name="connsiteX2384" fmla="*/ 4097743 w 9009483"/>
              <a:gd name="connsiteY2384" fmla="*/ 42050 h 3890200"/>
              <a:gd name="connsiteX2385" fmla="*/ 4074598 w 9009483"/>
              <a:gd name="connsiteY2385" fmla="*/ 40716 h 3890200"/>
              <a:gd name="connsiteX2386" fmla="*/ 3982396 w 9009483"/>
              <a:gd name="connsiteY2386" fmla="*/ 41573 h 3890200"/>
              <a:gd name="connsiteX2387" fmla="*/ 7270808 w 9009483"/>
              <a:gd name="connsiteY2387" fmla="*/ 1134472 h 3890200"/>
              <a:gd name="connsiteX2388" fmla="*/ 7150983 w 9009483"/>
              <a:gd name="connsiteY2388" fmla="*/ 1133996 h 3890200"/>
              <a:gd name="connsiteX2389" fmla="*/ 7089738 w 9009483"/>
              <a:gd name="connsiteY2389" fmla="*/ 1133996 h 3890200"/>
              <a:gd name="connsiteX2390" fmla="*/ 7070688 w 9009483"/>
              <a:gd name="connsiteY2390" fmla="*/ 1133996 h 3890200"/>
              <a:gd name="connsiteX2391" fmla="*/ 7063830 w 9009483"/>
              <a:gd name="connsiteY2391" fmla="*/ 1133996 h 3890200"/>
              <a:gd name="connsiteX2392" fmla="*/ 7340055 w 9009483"/>
              <a:gd name="connsiteY2392" fmla="*/ 1133520 h 3890200"/>
              <a:gd name="connsiteX2393" fmla="*/ 7570369 w 9009483"/>
              <a:gd name="connsiteY2393" fmla="*/ 1134663 h 3890200"/>
              <a:gd name="connsiteX2394" fmla="*/ 7524267 w 9009483"/>
              <a:gd name="connsiteY2394" fmla="*/ 1133615 h 3890200"/>
              <a:gd name="connsiteX2395" fmla="*/ 7777633 w 9009483"/>
              <a:gd name="connsiteY2395" fmla="*/ 1132376 h 3890200"/>
              <a:gd name="connsiteX2396" fmla="*/ 7754581 w 9009483"/>
              <a:gd name="connsiteY2396" fmla="*/ 1132376 h 3890200"/>
              <a:gd name="connsiteX2397" fmla="*/ 7777633 w 9009483"/>
              <a:gd name="connsiteY2397" fmla="*/ 1132376 h 3890200"/>
              <a:gd name="connsiteX2398" fmla="*/ 7662475 w 9009483"/>
              <a:gd name="connsiteY2398" fmla="*/ 1131329 h 3890200"/>
              <a:gd name="connsiteX2399" fmla="*/ 7823544 w 9009483"/>
              <a:gd name="connsiteY2399" fmla="*/ 1130662 h 3890200"/>
              <a:gd name="connsiteX2400" fmla="*/ 7662475 w 9009483"/>
              <a:gd name="connsiteY2400" fmla="*/ 1128852 h 3890200"/>
              <a:gd name="connsiteX2401" fmla="*/ 8053953 w 9009483"/>
              <a:gd name="connsiteY2401" fmla="*/ 1127805 h 3890200"/>
              <a:gd name="connsiteX2402" fmla="*/ 7109739 w 9009483"/>
              <a:gd name="connsiteY2402" fmla="*/ 1127805 h 3890200"/>
              <a:gd name="connsiteX2403" fmla="*/ 7178986 w 9009483"/>
              <a:gd name="connsiteY2403" fmla="*/ 1127805 h 3890200"/>
              <a:gd name="connsiteX2404" fmla="*/ 7040873 w 9009483"/>
              <a:gd name="connsiteY2404" fmla="*/ 1129805 h 3890200"/>
              <a:gd name="connsiteX2405" fmla="*/ 7270808 w 9009483"/>
              <a:gd name="connsiteY2405" fmla="*/ 1134472 h 3890200"/>
              <a:gd name="connsiteX2406" fmla="*/ 3383845 w 9009483"/>
              <a:gd name="connsiteY2406" fmla="*/ 47098 h 3890200"/>
              <a:gd name="connsiteX2407" fmla="*/ 3544818 w 9009483"/>
              <a:gd name="connsiteY2407" fmla="*/ 47098 h 3890200"/>
              <a:gd name="connsiteX2408" fmla="*/ 3268593 w 9009483"/>
              <a:gd name="connsiteY2408" fmla="*/ 42716 h 3890200"/>
              <a:gd name="connsiteX2409" fmla="*/ 3383845 w 9009483"/>
              <a:gd name="connsiteY2409" fmla="*/ 47098 h 3890200"/>
              <a:gd name="connsiteX2410" fmla="*/ 8538393 w 9009483"/>
              <a:gd name="connsiteY2410" fmla="*/ 1124280 h 3890200"/>
              <a:gd name="connsiteX2411" fmla="*/ 8556301 w 9009483"/>
              <a:gd name="connsiteY2411" fmla="*/ 1120089 h 3890200"/>
              <a:gd name="connsiteX2412" fmla="*/ 8565826 w 9009483"/>
              <a:gd name="connsiteY2412" fmla="*/ 1117422 h 3890200"/>
              <a:gd name="connsiteX2413" fmla="*/ 8583732 w 9009483"/>
              <a:gd name="connsiteY2413" fmla="*/ 1112088 h 3890200"/>
              <a:gd name="connsiteX2414" fmla="*/ 8551539 w 9009483"/>
              <a:gd name="connsiteY2414" fmla="*/ 1120375 h 3890200"/>
              <a:gd name="connsiteX2415" fmla="*/ 8532489 w 9009483"/>
              <a:gd name="connsiteY2415" fmla="*/ 1124090 h 3890200"/>
              <a:gd name="connsiteX2416" fmla="*/ 8512962 w 9009483"/>
              <a:gd name="connsiteY2416" fmla="*/ 1127042 h 3890200"/>
              <a:gd name="connsiteX2417" fmla="*/ 8469146 w 9009483"/>
              <a:gd name="connsiteY2417" fmla="*/ 1131996 h 3890200"/>
              <a:gd name="connsiteX2418" fmla="*/ 8492389 w 9009483"/>
              <a:gd name="connsiteY2418" fmla="*/ 1130757 h 3890200"/>
              <a:gd name="connsiteX2419" fmla="*/ 8498579 w 9009483"/>
              <a:gd name="connsiteY2419" fmla="*/ 1129995 h 3890200"/>
              <a:gd name="connsiteX2420" fmla="*/ 8492198 w 9009483"/>
              <a:gd name="connsiteY2420" fmla="*/ 1131138 h 3890200"/>
              <a:gd name="connsiteX2421" fmla="*/ 8477529 w 9009483"/>
              <a:gd name="connsiteY2421" fmla="*/ 1132186 h 3890200"/>
              <a:gd name="connsiteX2422" fmla="*/ 8440476 w 9009483"/>
              <a:gd name="connsiteY2422" fmla="*/ 1134186 h 3890200"/>
              <a:gd name="connsiteX2423" fmla="*/ 8422570 w 9009483"/>
              <a:gd name="connsiteY2423" fmla="*/ 1134758 h 3890200"/>
              <a:gd name="connsiteX2424" fmla="*/ 8452573 w 9009483"/>
              <a:gd name="connsiteY2424" fmla="*/ 1134758 h 3890200"/>
              <a:gd name="connsiteX2425" fmla="*/ 8487054 w 9009483"/>
              <a:gd name="connsiteY2425" fmla="*/ 1133234 h 3890200"/>
              <a:gd name="connsiteX2426" fmla="*/ 8584590 w 9009483"/>
              <a:gd name="connsiteY2426" fmla="*/ 1114755 h 3890200"/>
              <a:gd name="connsiteX2427" fmla="*/ 8538393 w 9009483"/>
              <a:gd name="connsiteY2427" fmla="*/ 1124280 h 3890200"/>
              <a:gd name="connsiteX2428" fmla="*/ 8854053 w 9009483"/>
              <a:gd name="connsiteY2428" fmla="*/ 936923 h 3890200"/>
              <a:gd name="connsiteX2429" fmla="*/ 8949968 w 9009483"/>
              <a:gd name="connsiteY2429" fmla="*/ 766045 h 3890200"/>
              <a:gd name="connsiteX2430" fmla="*/ 8977782 w 9009483"/>
              <a:gd name="connsiteY2430" fmla="*/ 544970 h 3890200"/>
              <a:gd name="connsiteX2431" fmla="*/ 8954447 w 9009483"/>
              <a:gd name="connsiteY2431" fmla="*/ 749662 h 3890200"/>
              <a:gd name="connsiteX2432" fmla="*/ 8934348 w 9009483"/>
              <a:gd name="connsiteY2432" fmla="*/ 803764 h 3890200"/>
              <a:gd name="connsiteX2433" fmla="*/ 8922060 w 9009483"/>
              <a:gd name="connsiteY2433" fmla="*/ 829386 h 3890200"/>
              <a:gd name="connsiteX2434" fmla="*/ 8916061 w 9009483"/>
              <a:gd name="connsiteY2434" fmla="*/ 841959 h 3890200"/>
              <a:gd name="connsiteX2435" fmla="*/ 8909487 w 9009483"/>
              <a:gd name="connsiteY2435" fmla="*/ 854151 h 3890200"/>
              <a:gd name="connsiteX2436" fmla="*/ 8895676 w 9009483"/>
              <a:gd name="connsiteY2436" fmla="*/ 877202 h 3890200"/>
              <a:gd name="connsiteX2437" fmla="*/ 8881960 w 9009483"/>
              <a:gd name="connsiteY2437" fmla="*/ 898919 h 3890200"/>
              <a:gd name="connsiteX2438" fmla="*/ 8237974 w 9009483"/>
              <a:gd name="connsiteY2438" fmla="*/ 1133520 h 3890200"/>
              <a:gd name="connsiteX2439" fmla="*/ 8399329 w 9009483"/>
              <a:gd name="connsiteY2439" fmla="*/ 1133996 h 3890200"/>
              <a:gd name="connsiteX2440" fmla="*/ 8421998 w 9009483"/>
              <a:gd name="connsiteY2440" fmla="*/ 1132948 h 3890200"/>
              <a:gd name="connsiteX2441" fmla="*/ 8468767 w 9009483"/>
              <a:gd name="connsiteY2441" fmla="*/ 1130472 h 3890200"/>
              <a:gd name="connsiteX2442" fmla="*/ 8349133 w 9009483"/>
              <a:gd name="connsiteY2442" fmla="*/ 1132853 h 3890200"/>
              <a:gd name="connsiteX2443" fmla="*/ 8214925 w 9009483"/>
              <a:gd name="connsiteY2443" fmla="*/ 1132853 h 3890200"/>
              <a:gd name="connsiteX2444" fmla="*/ 8169014 w 9009483"/>
              <a:gd name="connsiteY2444" fmla="*/ 1134282 h 3890200"/>
              <a:gd name="connsiteX2445" fmla="*/ 8283886 w 9009483"/>
              <a:gd name="connsiteY2445" fmla="*/ 1134282 h 3890200"/>
              <a:gd name="connsiteX2446" fmla="*/ 8237974 w 9009483"/>
              <a:gd name="connsiteY2446" fmla="*/ 1133900 h 3890200"/>
              <a:gd name="connsiteX2447" fmla="*/ 4466076 w 9009483"/>
              <a:gd name="connsiteY2447" fmla="*/ 45098 h 3890200"/>
              <a:gd name="connsiteX2448" fmla="*/ 4627429 w 9009483"/>
              <a:gd name="connsiteY2448" fmla="*/ 45955 h 3890200"/>
              <a:gd name="connsiteX2449" fmla="*/ 4535036 w 9009483"/>
              <a:gd name="connsiteY2449" fmla="*/ 42907 h 3890200"/>
              <a:gd name="connsiteX2450" fmla="*/ 4466076 w 9009483"/>
              <a:gd name="connsiteY2450" fmla="*/ 45479 h 3890200"/>
              <a:gd name="connsiteX2451" fmla="*/ 4442929 w 9009483"/>
              <a:gd name="connsiteY2451" fmla="*/ 45098 h 3890200"/>
              <a:gd name="connsiteX2452" fmla="*/ 4304912 w 9009483"/>
              <a:gd name="connsiteY2452" fmla="*/ 44240 h 3890200"/>
              <a:gd name="connsiteX2453" fmla="*/ 2140546 w 9009483"/>
              <a:gd name="connsiteY2453" fmla="*/ 47289 h 3890200"/>
              <a:gd name="connsiteX2454" fmla="*/ 2117211 w 9009483"/>
              <a:gd name="connsiteY2454" fmla="*/ 48622 h 3890200"/>
              <a:gd name="connsiteX2455" fmla="*/ 2370575 w 9009483"/>
              <a:gd name="connsiteY2455" fmla="*/ 49765 h 3890200"/>
              <a:gd name="connsiteX2456" fmla="*/ 2370575 w 9009483"/>
              <a:gd name="connsiteY2456" fmla="*/ 49765 h 3890200"/>
              <a:gd name="connsiteX2457" fmla="*/ 2140546 w 9009483"/>
              <a:gd name="connsiteY2457" fmla="*/ 47670 h 3890200"/>
              <a:gd name="connsiteX2458" fmla="*/ 3471284 w 9009483"/>
              <a:gd name="connsiteY2458" fmla="*/ 1129519 h 3890200"/>
              <a:gd name="connsiteX2459" fmla="*/ 3379178 w 9009483"/>
              <a:gd name="connsiteY2459" fmla="*/ 1129519 h 3890200"/>
              <a:gd name="connsiteX2460" fmla="*/ 3333267 w 9009483"/>
              <a:gd name="connsiteY2460" fmla="*/ 1130852 h 3890200"/>
              <a:gd name="connsiteX2461" fmla="*/ 3471284 w 9009483"/>
              <a:gd name="connsiteY2461" fmla="*/ 1129900 h 3890200"/>
              <a:gd name="connsiteX2462" fmla="*/ 7344627 w 9009483"/>
              <a:gd name="connsiteY2462" fmla="*/ 46622 h 3890200"/>
              <a:gd name="connsiteX2463" fmla="*/ 7459782 w 9009483"/>
              <a:gd name="connsiteY2463" fmla="*/ 45002 h 3890200"/>
              <a:gd name="connsiteX2464" fmla="*/ 7321479 w 9009483"/>
              <a:gd name="connsiteY2464" fmla="*/ 45002 h 3890200"/>
              <a:gd name="connsiteX2465" fmla="*/ 7344627 w 9009483"/>
              <a:gd name="connsiteY2465" fmla="*/ 47003 h 3890200"/>
              <a:gd name="connsiteX2466" fmla="*/ 4212806 w 9009483"/>
              <a:gd name="connsiteY2466" fmla="*/ 48146 h 3890200"/>
              <a:gd name="connsiteX2467" fmla="*/ 3936581 w 9009483"/>
              <a:gd name="connsiteY2467" fmla="*/ 46907 h 3890200"/>
              <a:gd name="connsiteX2468" fmla="*/ 3867620 w 9009483"/>
              <a:gd name="connsiteY2468" fmla="*/ 49479 h 3890200"/>
              <a:gd name="connsiteX2469" fmla="*/ 3959726 w 9009483"/>
              <a:gd name="connsiteY2469" fmla="*/ 51575 h 3890200"/>
              <a:gd name="connsiteX2470" fmla="*/ 3706552 w 9009483"/>
              <a:gd name="connsiteY2470" fmla="*/ 49955 h 3890200"/>
              <a:gd name="connsiteX2471" fmla="*/ 3821709 w 9009483"/>
              <a:gd name="connsiteY2471" fmla="*/ 52051 h 3890200"/>
              <a:gd name="connsiteX2472" fmla="*/ 3752462 w 9009483"/>
              <a:gd name="connsiteY2472" fmla="*/ 53765 h 3890200"/>
              <a:gd name="connsiteX2473" fmla="*/ 4005637 w 9009483"/>
              <a:gd name="connsiteY2473" fmla="*/ 51194 h 3890200"/>
              <a:gd name="connsiteX2474" fmla="*/ 4074884 w 9009483"/>
              <a:gd name="connsiteY2474" fmla="*/ 50337 h 3890200"/>
              <a:gd name="connsiteX2475" fmla="*/ 4328058 w 9009483"/>
              <a:gd name="connsiteY2475" fmla="*/ 53765 h 3890200"/>
              <a:gd name="connsiteX2476" fmla="*/ 4328058 w 9009483"/>
              <a:gd name="connsiteY2476" fmla="*/ 51575 h 3890200"/>
              <a:gd name="connsiteX2477" fmla="*/ 4420260 w 9009483"/>
              <a:gd name="connsiteY2477" fmla="*/ 52527 h 3890200"/>
              <a:gd name="connsiteX2478" fmla="*/ 4420260 w 9009483"/>
              <a:gd name="connsiteY2478" fmla="*/ 50717 h 3890200"/>
              <a:gd name="connsiteX2479" fmla="*/ 4443215 w 9009483"/>
              <a:gd name="connsiteY2479" fmla="*/ 50717 h 3890200"/>
              <a:gd name="connsiteX2480" fmla="*/ 4236237 w 9009483"/>
              <a:gd name="connsiteY2480" fmla="*/ 50717 h 3890200"/>
              <a:gd name="connsiteX2481" fmla="*/ 4051833 w 9009483"/>
              <a:gd name="connsiteY2481" fmla="*/ 48146 h 3890200"/>
              <a:gd name="connsiteX2482" fmla="*/ 4212806 w 9009483"/>
              <a:gd name="connsiteY2482" fmla="*/ 48527 h 3890200"/>
              <a:gd name="connsiteX2483" fmla="*/ 8967781 w 9009483"/>
              <a:gd name="connsiteY2483" fmla="*/ 499250 h 3890200"/>
              <a:gd name="connsiteX2484" fmla="*/ 8972353 w 9009483"/>
              <a:gd name="connsiteY2484" fmla="*/ 533064 h 3890200"/>
              <a:gd name="connsiteX2485" fmla="*/ 8974639 w 9009483"/>
              <a:gd name="connsiteY2485" fmla="*/ 591928 h 3890200"/>
              <a:gd name="connsiteX2486" fmla="*/ 8972639 w 9009483"/>
              <a:gd name="connsiteY2486" fmla="*/ 560972 h 3890200"/>
              <a:gd name="connsiteX2487" fmla="*/ 8971211 w 9009483"/>
              <a:gd name="connsiteY2487" fmla="*/ 535540 h 3890200"/>
              <a:gd name="connsiteX2488" fmla="*/ 8969018 w 9009483"/>
              <a:gd name="connsiteY2488" fmla="*/ 522872 h 3890200"/>
              <a:gd name="connsiteX2489" fmla="*/ 8972448 w 9009483"/>
              <a:gd name="connsiteY2489" fmla="*/ 605739 h 3890200"/>
              <a:gd name="connsiteX2490" fmla="*/ 8971020 w 9009483"/>
              <a:gd name="connsiteY2490" fmla="*/ 623075 h 3890200"/>
              <a:gd name="connsiteX2491" fmla="*/ 8967209 w 9009483"/>
              <a:gd name="connsiteY2491" fmla="*/ 661175 h 3890200"/>
              <a:gd name="connsiteX2492" fmla="*/ 8964541 w 9009483"/>
              <a:gd name="connsiteY2492" fmla="*/ 689178 h 3890200"/>
              <a:gd name="connsiteX2493" fmla="*/ 8970353 w 9009483"/>
              <a:gd name="connsiteY2493" fmla="*/ 656412 h 3890200"/>
              <a:gd name="connsiteX2494" fmla="*/ 8972067 w 9009483"/>
              <a:gd name="connsiteY2494" fmla="*/ 646221 h 3890200"/>
              <a:gd name="connsiteX2495" fmla="*/ 8972829 w 9009483"/>
              <a:gd name="connsiteY2495" fmla="*/ 635743 h 3890200"/>
              <a:gd name="connsiteX2496" fmla="*/ 8974257 w 9009483"/>
              <a:gd name="connsiteY2496" fmla="*/ 615074 h 3890200"/>
              <a:gd name="connsiteX2497" fmla="*/ 8972829 w 9009483"/>
              <a:gd name="connsiteY2497" fmla="*/ 643649 h 3890200"/>
              <a:gd name="connsiteX2498" fmla="*/ 8968639 w 9009483"/>
              <a:gd name="connsiteY2498" fmla="*/ 672224 h 3890200"/>
              <a:gd name="connsiteX2499" fmla="*/ 8965209 w 9009483"/>
              <a:gd name="connsiteY2499" fmla="*/ 695465 h 3890200"/>
              <a:gd name="connsiteX2500" fmla="*/ 8962732 w 9009483"/>
              <a:gd name="connsiteY2500" fmla="*/ 707847 h 3890200"/>
              <a:gd name="connsiteX2501" fmla="*/ 8974829 w 9009483"/>
              <a:gd name="connsiteY2501" fmla="*/ 614788 h 3890200"/>
              <a:gd name="connsiteX2502" fmla="*/ 8975878 w 9009483"/>
              <a:gd name="connsiteY2502" fmla="*/ 591833 h 3890200"/>
              <a:gd name="connsiteX2503" fmla="*/ 8974734 w 9009483"/>
              <a:gd name="connsiteY2503" fmla="*/ 566020 h 3890200"/>
              <a:gd name="connsiteX2504" fmla="*/ 8973115 w 9009483"/>
              <a:gd name="connsiteY2504" fmla="*/ 535826 h 3890200"/>
              <a:gd name="connsiteX2505" fmla="*/ 8967781 w 9009483"/>
              <a:gd name="connsiteY2505" fmla="*/ 499250 h 3890200"/>
              <a:gd name="connsiteX2506" fmla="*/ 8906345 w 9009483"/>
              <a:gd name="connsiteY2506" fmla="*/ 325228 h 3890200"/>
              <a:gd name="connsiteX2507" fmla="*/ 8897771 w 9009483"/>
              <a:gd name="connsiteY2507" fmla="*/ 315703 h 3890200"/>
              <a:gd name="connsiteX2508" fmla="*/ 8898915 w 9009483"/>
              <a:gd name="connsiteY2508" fmla="*/ 319037 h 3890200"/>
              <a:gd name="connsiteX2509" fmla="*/ 8913870 w 9009483"/>
              <a:gd name="connsiteY2509" fmla="*/ 347612 h 3890200"/>
              <a:gd name="connsiteX2510" fmla="*/ 8928823 w 9009483"/>
              <a:gd name="connsiteY2510" fmla="*/ 376187 h 3890200"/>
              <a:gd name="connsiteX2511" fmla="*/ 8934825 w 9009483"/>
              <a:gd name="connsiteY2511" fmla="*/ 388474 h 3890200"/>
              <a:gd name="connsiteX2512" fmla="*/ 8925967 w 9009483"/>
              <a:gd name="connsiteY2512" fmla="*/ 367995 h 3890200"/>
              <a:gd name="connsiteX2513" fmla="*/ 8919393 w 9009483"/>
              <a:gd name="connsiteY2513" fmla="*/ 354089 h 3890200"/>
              <a:gd name="connsiteX2514" fmla="*/ 8913870 w 9009483"/>
              <a:gd name="connsiteY2514" fmla="*/ 342182 h 3890200"/>
              <a:gd name="connsiteX2515" fmla="*/ 8922251 w 9009483"/>
              <a:gd name="connsiteY2515" fmla="*/ 358184 h 3890200"/>
              <a:gd name="connsiteX2516" fmla="*/ 8934825 w 9009483"/>
              <a:gd name="connsiteY2516" fmla="*/ 384092 h 3890200"/>
              <a:gd name="connsiteX2517" fmla="*/ 8934825 w 9009483"/>
              <a:gd name="connsiteY2517" fmla="*/ 384092 h 3890200"/>
              <a:gd name="connsiteX2518" fmla="*/ 8927109 w 9009483"/>
              <a:gd name="connsiteY2518" fmla="*/ 366471 h 3890200"/>
              <a:gd name="connsiteX2519" fmla="*/ 8920346 w 9009483"/>
              <a:gd name="connsiteY2519" fmla="*/ 353136 h 3890200"/>
              <a:gd name="connsiteX2520" fmla="*/ 8914440 w 9009483"/>
              <a:gd name="connsiteY2520" fmla="*/ 341039 h 3890200"/>
              <a:gd name="connsiteX2521" fmla="*/ 8906154 w 9009483"/>
              <a:gd name="connsiteY2521" fmla="*/ 325228 h 3890200"/>
              <a:gd name="connsiteX2522" fmla="*/ 7091261 w 9009483"/>
              <a:gd name="connsiteY2522" fmla="*/ 49003 h 3890200"/>
              <a:gd name="connsiteX2523" fmla="*/ 7275761 w 9009483"/>
              <a:gd name="connsiteY2523" fmla="*/ 49003 h 3890200"/>
              <a:gd name="connsiteX2524" fmla="*/ 7091356 w 9009483"/>
              <a:gd name="connsiteY2524" fmla="*/ 49098 h 3890200"/>
              <a:gd name="connsiteX2525" fmla="*/ 4420166 w 9009483"/>
              <a:gd name="connsiteY2525" fmla="*/ 49765 h 3890200"/>
              <a:gd name="connsiteX2526" fmla="*/ 4258907 w 9009483"/>
              <a:gd name="connsiteY2526" fmla="*/ 49289 h 3890200"/>
              <a:gd name="connsiteX2527" fmla="*/ 4419975 w 9009483"/>
              <a:gd name="connsiteY2527" fmla="*/ 49860 h 3890200"/>
              <a:gd name="connsiteX2528" fmla="*/ 5779097 w 9009483"/>
              <a:gd name="connsiteY2528" fmla="*/ 51003 h 3890200"/>
              <a:gd name="connsiteX2529" fmla="*/ 6009126 w 9009483"/>
              <a:gd name="connsiteY2529" fmla="*/ 52813 h 3890200"/>
              <a:gd name="connsiteX2530" fmla="*/ 6147143 w 9009483"/>
              <a:gd name="connsiteY2530" fmla="*/ 51098 h 3890200"/>
              <a:gd name="connsiteX2531" fmla="*/ 5778906 w 9009483"/>
              <a:gd name="connsiteY2531" fmla="*/ 51098 h 3890200"/>
              <a:gd name="connsiteX2532" fmla="*/ 1864321 w 9009483"/>
              <a:gd name="connsiteY2532" fmla="*/ 52622 h 3890200"/>
              <a:gd name="connsiteX2533" fmla="*/ 1841176 w 9009483"/>
              <a:gd name="connsiteY2533" fmla="*/ 53861 h 3890200"/>
              <a:gd name="connsiteX2534" fmla="*/ 2117401 w 9009483"/>
              <a:gd name="connsiteY2534" fmla="*/ 53861 h 3890200"/>
              <a:gd name="connsiteX2535" fmla="*/ 2002434 w 9009483"/>
              <a:gd name="connsiteY2535" fmla="*/ 52908 h 3890200"/>
              <a:gd name="connsiteX2536" fmla="*/ 2209603 w 9009483"/>
              <a:gd name="connsiteY2536" fmla="*/ 53956 h 3890200"/>
              <a:gd name="connsiteX2537" fmla="*/ 1887277 w 9009483"/>
              <a:gd name="connsiteY2537" fmla="*/ 51956 h 3890200"/>
              <a:gd name="connsiteX2538" fmla="*/ 1864035 w 9009483"/>
              <a:gd name="connsiteY2538" fmla="*/ 52718 h 3890200"/>
              <a:gd name="connsiteX2539" fmla="*/ 8885674 w 9009483"/>
              <a:gd name="connsiteY2539" fmla="*/ 873963 h 3890200"/>
              <a:gd name="connsiteX2540" fmla="*/ 8886914 w 9009483"/>
              <a:gd name="connsiteY2540" fmla="*/ 873963 h 3890200"/>
              <a:gd name="connsiteX2541" fmla="*/ 8881484 w 9009483"/>
              <a:gd name="connsiteY2541" fmla="*/ 883488 h 3890200"/>
              <a:gd name="connsiteX2542" fmla="*/ 8878151 w 9009483"/>
              <a:gd name="connsiteY2542" fmla="*/ 889013 h 3890200"/>
              <a:gd name="connsiteX2543" fmla="*/ 8874054 w 9009483"/>
              <a:gd name="connsiteY2543" fmla="*/ 894632 h 3890200"/>
              <a:gd name="connsiteX2544" fmla="*/ 8855004 w 9009483"/>
              <a:gd name="connsiteY2544" fmla="*/ 919874 h 3890200"/>
              <a:gd name="connsiteX2545" fmla="*/ 8816430 w 9009483"/>
              <a:gd name="connsiteY2545" fmla="*/ 965975 h 3890200"/>
              <a:gd name="connsiteX2546" fmla="*/ 8835480 w 9009483"/>
              <a:gd name="connsiteY2546" fmla="*/ 944448 h 3890200"/>
              <a:gd name="connsiteX2547" fmla="*/ 8847860 w 9009483"/>
              <a:gd name="connsiteY2547" fmla="*/ 930637 h 3890200"/>
              <a:gd name="connsiteX2548" fmla="*/ 8860243 w 9009483"/>
              <a:gd name="connsiteY2548" fmla="*/ 913968 h 3890200"/>
              <a:gd name="connsiteX2549" fmla="*/ 8886437 w 9009483"/>
              <a:gd name="connsiteY2549" fmla="*/ 875868 h 3890200"/>
              <a:gd name="connsiteX2550" fmla="*/ 8899106 w 9009483"/>
              <a:gd name="connsiteY2550" fmla="*/ 855008 h 3890200"/>
              <a:gd name="connsiteX2551" fmla="*/ 8905487 w 9009483"/>
              <a:gd name="connsiteY2551" fmla="*/ 844340 h 3890200"/>
              <a:gd name="connsiteX2552" fmla="*/ 8910821 w 9009483"/>
              <a:gd name="connsiteY2552" fmla="*/ 833196 h 3890200"/>
              <a:gd name="connsiteX2553" fmla="*/ 8921488 w 9009483"/>
              <a:gd name="connsiteY2553" fmla="*/ 810908 h 3890200"/>
              <a:gd name="connsiteX2554" fmla="*/ 8926727 w 9009483"/>
              <a:gd name="connsiteY2554" fmla="*/ 799859 h 3890200"/>
              <a:gd name="connsiteX2555" fmla="*/ 8931013 w 9009483"/>
              <a:gd name="connsiteY2555" fmla="*/ 788619 h 3890200"/>
              <a:gd name="connsiteX2556" fmla="*/ 8945968 w 9009483"/>
              <a:gd name="connsiteY2556" fmla="*/ 746138 h 3890200"/>
              <a:gd name="connsiteX2557" fmla="*/ 8959400 w 9009483"/>
              <a:gd name="connsiteY2557" fmla="*/ 682987 h 3890200"/>
              <a:gd name="connsiteX2558" fmla="*/ 8934062 w 9009483"/>
              <a:gd name="connsiteY2558" fmla="*/ 777665 h 3890200"/>
              <a:gd name="connsiteX2559" fmla="*/ 8926537 w 9009483"/>
              <a:gd name="connsiteY2559" fmla="*/ 797858 h 3890200"/>
              <a:gd name="connsiteX2560" fmla="*/ 8915965 w 9009483"/>
              <a:gd name="connsiteY2560" fmla="*/ 819480 h 3890200"/>
              <a:gd name="connsiteX2561" fmla="*/ 8903392 w 9009483"/>
              <a:gd name="connsiteY2561" fmla="*/ 844817 h 3890200"/>
              <a:gd name="connsiteX2562" fmla="*/ 8951779 w 9009483"/>
              <a:gd name="connsiteY2562" fmla="*/ 728326 h 3890200"/>
              <a:gd name="connsiteX2563" fmla="*/ 8956828 w 9009483"/>
              <a:gd name="connsiteY2563" fmla="*/ 708514 h 3890200"/>
              <a:gd name="connsiteX2564" fmla="*/ 8960732 w 9009483"/>
              <a:gd name="connsiteY2564" fmla="*/ 691369 h 3890200"/>
              <a:gd name="connsiteX2565" fmla="*/ 8965495 w 9009483"/>
              <a:gd name="connsiteY2565" fmla="*/ 662794 h 3890200"/>
              <a:gd name="connsiteX2566" fmla="*/ 8968925 w 9009483"/>
              <a:gd name="connsiteY2566" fmla="*/ 638791 h 3890200"/>
              <a:gd name="connsiteX2567" fmla="*/ 8969781 w 9009483"/>
              <a:gd name="connsiteY2567" fmla="*/ 614216 h 3890200"/>
              <a:gd name="connsiteX2568" fmla="*/ 8968162 w 9009483"/>
              <a:gd name="connsiteY2568" fmla="*/ 637648 h 3890200"/>
              <a:gd name="connsiteX2569" fmla="*/ 8969590 w 9009483"/>
              <a:gd name="connsiteY2569" fmla="*/ 609740 h 3890200"/>
              <a:gd name="connsiteX2570" fmla="*/ 8970162 w 9009483"/>
              <a:gd name="connsiteY2570" fmla="*/ 581165 h 3890200"/>
              <a:gd name="connsiteX2571" fmla="*/ 8968067 w 9009483"/>
              <a:gd name="connsiteY2571" fmla="*/ 545541 h 3890200"/>
              <a:gd name="connsiteX2572" fmla="*/ 8969209 w 9009483"/>
              <a:gd name="connsiteY2572" fmla="*/ 574973 h 3890200"/>
              <a:gd name="connsiteX2573" fmla="*/ 8969685 w 9009483"/>
              <a:gd name="connsiteY2573" fmla="*/ 588785 h 3890200"/>
              <a:gd name="connsiteX2574" fmla="*/ 8968925 w 9009483"/>
              <a:gd name="connsiteY2574" fmla="*/ 602024 h 3890200"/>
              <a:gd name="connsiteX2575" fmla="*/ 8967495 w 9009483"/>
              <a:gd name="connsiteY2575" fmla="*/ 626980 h 3890200"/>
              <a:gd name="connsiteX2576" fmla="*/ 8965686 w 9009483"/>
              <a:gd name="connsiteY2576" fmla="*/ 650126 h 3890200"/>
              <a:gd name="connsiteX2577" fmla="*/ 8959588 w 9009483"/>
              <a:gd name="connsiteY2577" fmla="*/ 691464 h 3890200"/>
              <a:gd name="connsiteX2578" fmla="*/ 8951493 w 9009483"/>
              <a:gd name="connsiteY2578" fmla="*/ 728421 h 3890200"/>
              <a:gd name="connsiteX2579" fmla="*/ 5111204 w 9009483"/>
              <a:gd name="connsiteY2579" fmla="*/ 53194 h 3890200"/>
              <a:gd name="connsiteX2580" fmla="*/ 5027955 w 9009483"/>
              <a:gd name="connsiteY2580" fmla="*/ 53194 h 3890200"/>
              <a:gd name="connsiteX2581" fmla="*/ 4973186 w 9009483"/>
              <a:gd name="connsiteY2581" fmla="*/ 53194 h 3890200"/>
              <a:gd name="connsiteX2582" fmla="*/ 5110918 w 9009483"/>
              <a:gd name="connsiteY2582" fmla="*/ 53289 h 3890200"/>
              <a:gd name="connsiteX2583" fmla="*/ 8030996 w 9009483"/>
              <a:gd name="connsiteY2583" fmla="*/ 1122661 h 3890200"/>
              <a:gd name="connsiteX2584" fmla="*/ 8376564 w 9009483"/>
              <a:gd name="connsiteY2584" fmla="*/ 1123709 h 3890200"/>
              <a:gd name="connsiteX2585" fmla="*/ 8215211 w 9009483"/>
              <a:gd name="connsiteY2585" fmla="*/ 1121518 h 3890200"/>
              <a:gd name="connsiteX2586" fmla="*/ 8030713 w 9009483"/>
              <a:gd name="connsiteY2586" fmla="*/ 1122756 h 3890200"/>
              <a:gd name="connsiteX2587" fmla="*/ 7202321 w 9009483"/>
              <a:gd name="connsiteY2587" fmla="*/ 1119041 h 3890200"/>
              <a:gd name="connsiteX2588" fmla="*/ 7110311 w 9009483"/>
              <a:gd name="connsiteY2588" fmla="*/ 1119041 h 3890200"/>
              <a:gd name="connsiteX2589" fmla="*/ 7133360 w 9009483"/>
              <a:gd name="connsiteY2589" fmla="*/ 1120375 h 3890200"/>
              <a:gd name="connsiteX2590" fmla="*/ 7225469 w 9009483"/>
              <a:gd name="connsiteY2590" fmla="*/ 1120375 h 3890200"/>
              <a:gd name="connsiteX2591" fmla="*/ 7271473 w 9009483"/>
              <a:gd name="connsiteY2591" fmla="*/ 1122090 h 3890200"/>
              <a:gd name="connsiteX2592" fmla="*/ 6972294 w 9009483"/>
              <a:gd name="connsiteY2592" fmla="*/ 1122090 h 3890200"/>
              <a:gd name="connsiteX2593" fmla="*/ 7133360 w 9009483"/>
              <a:gd name="connsiteY2593" fmla="*/ 1122090 h 3890200"/>
              <a:gd name="connsiteX2594" fmla="*/ 7087452 w 9009483"/>
              <a:gd name="connsiteY2594" fmla="*/ 1124090 h 3890200"/>
              <a:gd name="connsiteX2595" fmla="*/ 7639902 w 9009483"/>
              <a:gd name="connsiteY2595" fmla="*/ 1124757 h 3890200"/>
              <a:gd name="connsiteX2596" fmla="*/ 7570845 w 9009483"/>
              <a:gd name="connsiteY2596" fmla="*/ 1125423 h 3890200"/>
              <a:gd name="connsiteX2597" fmla="*/ 7686096 w 9009483"/>
              <a:gd name="connsiteY2597" fmla="*/ 1125423 h 3890200"/>
              <a:gd name="connsiteX2598" fmla="*/ 7778109 w 9009483"/>
              <a:gd name="connsiteY2598" fmla="*/ 1123709 h 3890200"/>
              <a:gd name="connsiteX2599" fmla="*/ 7824018 w 9009483"/>
              <a:gd name="connsiteY2599" fmla="*/ 1125423 h 3890200"/>
              <a:gd name="connsiteX2600" fmla="*/ 7962321 w 9009483"/>
              <a:gd name="connsiteY2600" fmla="*/ 1125423 h 3890200"/>
              <a:gd name="connsiteX2601" fmla="*/ 8123391 w 9009483"/>
              <a:gd name="connsiteY2601" fmla="*/ 1121423 h 3890200"/>
              <a:gd name="connsiteX2602" fmla="*/ 7916127 w 9009483"/>
              <a:gd name="connsiteY2602" fmla="*/ 1120470 h 3890200"/>
              <a:gd name="connsiteX2603" fmla="*/ 7686096 w 9009483"/>
              <a:gd name="connsiteY2603" fmla="*/ 1121232 h 3890200"/>
              <a:gd name="connsiteX2604" fmla="*/ 7662951 w 9009483"/>
              <a:gd name="connsiteY2604" fmla="*/ 1123709 h 3890200"/>
              <a:gd name="connsiteX2605" fmla="*/ 7501884 w 9009483"/>
              <a:gd name="connsiteY2605" fmla="*/ 1119232 h 3890200"/>
              <a:gd name="connsiteX2606" fmla="*/ 7363581 w 9009483"/>
              <a:gd name="connsiteY2606" fmla="*/ 1120280 h 3890200"/>
              <a:gd name="connsiteX2607" fmla="*/ 7336243 w 9009483"/>
              <a:gd name="connsiteY2607" fmla="*/ 1119708 h 3890200"/>
              <a:gd name="connsiteX2608" fmla="*/ 7271282 w 9009483"/>
              <a:gd name="connsiteY2608" fmla="*/ 1119708 h 3890200"/>
              <a:gd name="connsiteX2609" fmla="*/ 7156317 w 9009483"/>
              <a:gd name="connsiteY2609" fmla="*/ 1119708 h 3890200"/>
              <a:gd name="connsiteX2610" fmla="*/ 7197368 w 9009483"/>
              <a:gd name="connsiteY2610" fmla="*/ 1119708 h 3890200"/>
              <a:gd name="connsiteX2611" fmla="*/ 7201656 w 9009483"/>
              <a:gd name="connsiteY2611" fmla="*/ 1119137 h 3890200"/>
              <a:gd name="connsiteX2612" fmla="*/ 5571357 w 9009483"/>
              <a:gd name="connsiteY2612" fmla="*/ 56337 h 3890200"/>
              <a:gd name="connsiteX2613" fmla="*/ 5364093 w 9009483"/>
              <a:gd name="connsiteY2613" fmla="*/ 55004 h 3890200"/>
              <a:gd name="connsiteX2614" fmla="*/ 5571357 w 9009483"/>
              <a:gd name="connsiteY2614" fmla="*/ 56337 h 3890200"/>
              <a:gd name="connsiteX2615" fmla="*/ 5939974 w 9009483"/>
              <a:gd name="connsiteY2615" fmla="*/ 56337 h 3890200"/>
              <a:gd name="connsiteX2616" fmla="*/ 5933307 w 9009483"/>
              <a:gd name="connsiteY2616" fmla="*/ 56337 h 3890200"/>
              <a:gd name="connsiteX2617" fmla="*/ 5918829 w 9009483"/>
              <a:gd name="connsiteY2617" fmla="*/ 56337 h 3890200"/>
              <a:gd name="connsiteX2618" fmla="*/ 5893778 w 9009483"/>
              <a:gd name="connsiteY2618" fmla="*/ 56337 h 3890200"/>
              <a:gd name="connsiteX2619" fmla="*/ 5986075 w 9009483"/>
              <a:gd name="connsiteY2619" fmla="*/ 56337 h 3890200"/>
              <a:gd name="connsiteX2620" fmla="*/ 5755379 w 9009483"/>
              <a:gd name="connsiteY2620" fmla="*/ 56337 h 3890200"/>
              <a:gd name="connsiteX2621" fmla="*/ 5939974 w 9009483"/>
              <a:gd name="connsiteY2621" fmla="*/ 56337 h 3890200"/>
              <a:gd name="connsiteX2622" fmla="*/ 8012328 w 9009483"/>
              <a:gd name="connsiteY2622" fmla="*/ 58242 h 3890200"/>
              <a:gd name="connsiteX2623" fmla="*/ 8173492 w 9009483"/>
              <a:gd name="connsiteY2623" fmla="*/ 56147 h 3890200"/>
              <a:gd name="connsiteX2624" fmla="*/ 8012328 w 9009483"/>
              <a:gd name="connsiteY2624" fmla="*/ 54908 h 3890200"/>
              <a:gd name="connsiteX2625" fmla="*/ 8012328 w 9009483"/>
              <a:gd name="connsiteY2625" fmla="*/ 58242 h 3890200"/>
              <a:gd name="connsiteX2626" fmla="*/ 5018526 w 9009483"/>
              <a:gd name="connsiteY2626" fmla="*/ 55861 h 3890200"/>
              <a:gd name="connsiteX2627" fmla="*/ 5156829 w 9009483"/>
              <a:gd name="connsiteY2627" fmla="*/ 55861 h 3890200"/>
              <a:gd name="connsiteX2628" fmla="*/ 5018526 w 9009483"/>
              <a:gd name="connsiteY2628" fmla="*/ 55861 h 3890200"/>
              <a:gd name="connsiteX2629" fmla="*/ 6561576 w 9009483"/>
              <a:gd name="connsiteY2629" fmla="*/ 57575 h 3890200"/>
              <a:gd name="connsiteX2630" fmla="*/ 6124187 w 9009483"/>
              <a:gd name="connsiteY2630" fmla="*/ 55004 h 3890200"/>
              <a:gd name="connsiteX2631" fmla="*/ 6561480 w 9009483"/>
              <a:gd name="connsiteY2631" fmla="*/ 57575 h 3890200"/>
              <a:gd name="connsiteX2632" fmla="*/ 7206419 w 9009483"/>
              <a:gd name="connsiteY2632" fmla="*/ 58718 h 3890200"/>
              <a:gd name="connsiteX2633" fmla="*/ 7160508 w 9009483"/>
              <a:gd name="connsiteY2633" fmla="*/ 57480 h 3890200"/>
              <a:gd name="connsiteX2634" fmla="*/ 7091165 w 9009483"/>
              <a:gd name="connsiteY2634" fmla="*/ 57956 h 3890200"/>
              <a:gd name="connsiteX2635" fmla="*/ 7068306 w 9009483"/>
              <a:gd name="connsiteY2635" fmla="*/ 55861 h 3890200"/>
              <a:gd name="connsiteX2636" fmla="*/ 6953244 w 9009483"/>
              <a:gd name="connsiteY2636" fmla="*/ 55385 h 3890200"/>
              <a:gd name="connsiteX2637" fmla="*/ 6999155 w 9009483"/>
              <a:gd name="connsiteY2637" fmla="*/ 57099 h 3890200"/>
              <a:gd name="connsiteX2638" fmla="*/ 6768839 w 9009483"/>
              <a:gd name="connsiteY2638" fmla="*/ 57099 h 3890200"/>
              <a:gd name="connsiteX2639" fmla="*/ 6745979 w 9009483"/>
              <a:gd name="connsiteY2639" fmla="*/ 60147 h 3890200"/>
              <a:gd name="connsiteX2640" fmla="*/ 6630727 w 9009483"/>
              <a:gd name="connsiteY2640" fmla="*/ 59290 h 3890200"/>
              <a:gd name="connsiteX2641" fmla="*/ 6584911 w 9009483"/>
              <a:gd name="connsiteY2641" fmla="*/ 60528 h 3890200"/>
              <a:gd name="connsiteX2642" fmla="*/ 6653683 w 9009483"/>
              <a:gd name="connsiteY2642" fmla="*/ 62719 h 3890200"/>
              <a:gd name="connsiteX2643" fmla="*/ 6745979 w 9009483"/>
              <a:gd name="connsiteY2643" fmla="*/ 62719 h 3890200"/>
              <a:gd name="connsiteX2644" fmla="*/ 6745979 w 9009483"/>
              <a:gd name="connsiteY2644" fmla="*/ 61005 h 3890200"/>
              <a:gd name="connsiteX2645" fmla="*/ 6907046 w 9009483"/>
              <a:gd name="connsiteY2645" fmla="*/ 61862 h 3890200"/>
              <a:gd name="connsiteX2646" fmla="*/ 6864470 w 9009483"/>
              <a:gd name="connsiteY2646" fmla="*/ 63005 h 3890200"/>
              <a:gd name="connsiteX2647" fmla="*/ 6769220 w 9009483"/>
              <a:gd name="connsiteY2647" fmla="*/ 63005 h 3890200"/>
              <a:gd name="connsiteX2648" fmla="*/ 6746361 w 9009483"/>
              <a:gd name="connsiteY2648" fmla="*/ 64243 h 3890200"/>
              <a:gd name="connsiteX2649" fmla="*/ 6907428 w 9009483"/>
              <a:gd name="connsiteY2649" fmla="*/ 64243 h 3890200"/>
              <a:gd name="connsiteX2650" fmla="*/ 7022681 w 9009483"/>
              <a:gd name="connsiteY2650" fmla="*/ 63005 h 3890200"/>
              <a:gd name="connsiteX2651" fmla="*/ 6953625 w 9009483"/>
              <a:gd name="connsiteY2651" fmla="*/ 60814 h 3890200"/>
              <a:gd name="connsiteX2652" fmla="*/ 6999536 w 9009483"/>
              <a:gd name="connsiteY2652" fmla="*/ 58718 h 3890200"/>
              <a:gd name="connsiteX2653" fmla="*/ 7091547 w 9009483"/>
              <a:gd name="connsiteY2653" fmla="*/ 59576 h 3890200"/>
              <a:gd name="connsiteX2654" fmla="*/ 7068688 w 9009483"/>
              <a:gd name="connsiteY2654" fmla="*/ 61290 h 3890200"/>
              <a:gd name="connsiteX2655" fmla="*/ 7344913 w 9009483"/>
              <a:gd name="connsiteY2655" fmla="*/ 61290 h 3890200"/>
              <a:gd name="connsiteX2656" fmla="*/ 7344913 w 9009483"/>
              <a:gd name="connsiteY2656" fmla="*/ 58433 h 3890200"/>
              <a:gd name="connsiteX2657" fmla="*/ 7114501 w 9009483"/>
              <a:gd name="connsiteY2657" fmla="*/ 58433 h 3890200"/>
              <a:gd name="connsiteX2658" fmla="*/ 7206323 w 9009483"/>
              <a:gd name="connsiteY2658" fmla="*/ 58718 h 3890200"/>
              <a:gd name="connsiteX2659" fmla="*/ 7390631 w 9009483"/>
              <a:gd name="connsiteY2659" fmla="*/ 55766 h 3890200"/>
              <a:gd name="connsiteX2660" fmla="*/ 7183367 w 9009483"/>
              <a:gd name="connsiteY2660" fmla="*/ 55766 h 3890200"/>
              <a:gd name="connsiteX2661" fmla="*/ 7390535 w 9009483"/>
              <a:gd name="connsiteY2661" fmla="*/ 55766 h 3890200"/>
              <a:gd name="connsiteX2662" fmla="*/ 7551986 w 9009483"/>
              <a:gd name="connsiteY2662" fmla="*/ 57480 h 3890200"/>
              <a:gd name="connsiteX2663" fmla="*/ 7597895 w 9009483"/>
              <a:gd name="connsiteY2663" fmla="*/ 55385 h 3890200"/>
              <a:gd name="connsiteX2664" fmla="*/ 7459878 w 9009483"/>
              <a:gd name="connsiteY2664" fmla="*/ 55385 h 3890200"/>
              <a:gd name="connsiteX2665" fmla="*/ 7459878 w 9009483"/>
              <a:gd name="connsiteY2665" fmla="*/ 56623 h 3890200"/>
              <a:gd name="connsiteX2666" fmla="*/ 7551891 w 9009483"/>
              <a:gd name="connsiteY2666" fmla="*/ 57480 h 3890200"/>
              <a:gd name="connsiteX2667" fmla="*/ 7355579 w 9009483"/>
              <a:gd name="connsiteY2667" fmla="*/ 2603799 h 3890200"/>
              <a:gd name="connsiteX2668" fmla="*/ 7325956 w 9009483"/>
              <a:gd name="connsiteY2668" fmla="*/ 2517312 h 3890200"/>
              <a:gd name="connsiteX2669" fmla="*/ 7355579 w 9009483"/>
              <a:gd name="connsiteY2669" fmla="*/ 2603799 h 3890200"/>
              <a:gd name="connsiteX2670" fmla="*/ 4926704 w 9009483"/>
              <a:gd name="connsiteY2670" fmla="*/ 59576 h 3890200"/>
              <a:gd name="connsiteX2671" fmla="*/ 5087677 w 9009483"/>
              <a:gd name="connsiteY2671" fmla="*/ 61290 h 3890200"/>
              <a:gd name="connsiteX2672" fmla="*/ 5043386 w 9009483"/>
              <a:gd name="connsiteY2672" fmla="*/ 58433 h 3890200"/>
              <a:gd name="connsiteX2673" fmla="*/ 4903654 w 9009483"/>
              <a:gd name="connsiteY2673" fmla="*/ 57385 h 3890200"/>
              <a:gd name="connsiteX2674" fmla="*/ 4926704 w 9009483"/>
              <a:gd name="connsiteY2674" fmla="*/ 59862 h 3890200"/>
              <a:gd name="connsiteX2675" fmla="*/ 8955779 w 9009483"/>
              <a:gd name="connsiteY2675" fmla="*/ 682130 h 3890200"/>
              <a:gd name="connsiteX2676" fmla="*/ 8957398 w 9009483"/>
              <a:gd name="connsiteY2676" fmla="*/ 679177 h 3890200"/>
              <a:gd name="connsiteX2677" fmla="*/ 8955970 w 9009483"/>
              <a:gd name="connsiteY2677" fmla="*/ 689369 h 3890200"/>
              <a:gd name="connsiteX2678" fmla="*/ 8953303 w 9009483"/>
              <a:gd name="connsiteY2678" fmla="*/ 702608 h 3890200"/>
              <a:gd name="connsiteX2679" fmla="*/ 8944731 w 9009483"/>
              <a:gd name="connsiteY2679" fmla="*/ 736041 h 3890200"/>
              <a:gd name="connsiteX2680" fmla="*/ 8883579 w 9009483"/>
              <a:gd name="connsiteY2680" fmla="*/ 872725 h 3890200"/>
              <a:gd name="connsiteX2681" fmla="*/ 8901201 w 9009483"/>
              <a:gd name="connsiteY2681" fmla="*/ 844150 h 3890200"/>
              <a:gd name="connsiteX2682" fmla="*/ 8918442 w 9009483"/>
              <a:gd name="connsiteY2682" fmla="*/ 808907 h 3890200"/>
              <a:gd name="connsiteX2683" fmla="*/ 8934443 w 9009483"/>
              <a:gd name="connsiteY2683" fmla="*/ 769474 h 3890200"/>
              <a:gd name="connsiteX2684" fmla="*/ 8941968 w 9009483"/>
              <a:gd name="connsiteY2684" fmla="*/ 749090 h 3890200"/>
              <a:gd name="connsiteX2685" fmla="*/ 8947587 w 9009483"/>
              <a:gd name="connsiteY2685" fmla="*/ 728040 h 3890200"/>
              <a:gd name="connsiteX2686" fmla="*/ 8952921 w 9009483"/>
              <a:gd name="connsiteY2686" fmla="*/ 707371 h 3890200"/>
              <a:gd name="connsiteX2687" fmla="*/ 8955589 w 9009483"/>
              <a:gd name="connsiteY2687" fmla="*/ 697179 h 3890200"/>
              <a:gd name="connsiteX2688" fmla="*/ 8957207 w 9009483"/>
              <a:gd name="connsiteY2688" fmla="*/ 686988 h 3890200"/>
              <a:gd name="connsiteX2689" fmla="*/ 8963018 w 9009483"/>
              <a:gd name="connsiteY2689" fmla="*/ 648888 h 3890200"/>
              <a:gd name="connsiteX2690" fmla="*/ 8966162 w 9009483"/>
              <a:gd name="connsiteY2690" fmla="*/ 591738 h 3890200"/>
              <a:gd name="connsiteX2691" fmla="*/ 8963876 w 9009483"/>
              <a:gd name="connsiteY2691" fmla="*/ 620313 h 3890200"/>
              <a:gd name="connsiteX2692" fmla="*/ 8961874 w 9009483"/>
              <a:gd name="connsiteY2692" fmla="*/ 645363 h 3890200"/>
              <a:gd name="connsiteX2693" fmla="*/ 8955970 w 9009483"/>
              <a:gd name="connsiteY2693" fmla="*/ 682415 h 3890200"/>
              <a:gd name="connsiteX2694" fmla="*/ 5870536 w 9009483"/>
              <a:gd name="connsiteY2694" fmla="*/ 60814 h 3890200"/>
              <a:gd name="connsiteX2695" fmla="*/ 5663272 w 9009483"/>
              <a:gd name="connsiteY2695" fmla="*/ 58623 h 3890200"/>
              <a:gd name="connsiteX2696" fmla="*/ 5870727 w 9009483"/>
              <a:gd name="connsiteY2696" fmla="*/ 61100 h 3890200"/>
              <a:gd name="connsiteX2697" fmla="*/ 6169812 w 9009483"/>
              <a:gd name="connsiteY2697" fmla="*/ 59480 h 3890200"/>
              <a:gd name="connsiteX2698" fmla="*/ 6492329 w 9009483"/>
              <a:gd name="connsiteY2698" fmla="*/ 59480 h 3890200"/>
              <a:gd name="connsiteX2699" fmla="*/ 6170003 w 9009483"/>
              <a:gd name="connsiteY2699" fmla="*/ 59766 h 3890200"/>
              <a:gd name="connsiteX2700" fmla="*/ 7874120 w 9009483"/>
              <a:gd name="connsiteY2700" fmla="*/ 59480 h 3890200"/>
              <a:gd name="connsiteX2701" fmla="*/ 7844403 w 9009483"/>
              <a:gd name="connsiteY2701" fmla="*/ 59480 h 3890200"/>
              <a:gd name="connsiteX2702" fmla="*/ 7827925 w 9009483"/>
              <a:gd name="connsiteY2702" fmla="*/ 59480 h 3890200"/>
              <a:gd name="connsiteX2703" fmla="*/ 7850975 w 9009483"/>
              <a:gd name="connsiteY2703" fmla="*/ 59480 h 3890200"/>
              <a:gd name="connsiteX2704" fmla="*/ 7735721 w 9009483"/>
              <a:gd name="connsiteY2704" fmla="*/ 59480 h 3890200"/>
              <a:gd name="connsiteX2705" fmla="*/ 7874311 w 9009483"/>
              <a:gd name="connsiteY2705" fmla="*/ 59862 h 3890200"/>
              <a:gd name="connsiteX2706" fmla="*/ 5432863 w 9009483"/>
              <a:gd name="connsiteY2706" fmla="*/ 62052 h 3890200"/>
              <a:gd name="connsiteX2707" fmla="*/ 5525066 w 9009483"/>
              <a:gd name="connsiteY2707" fmla="*/ 62909 h 3890200"/>
              <a:gd name="connsiteX2708" fmla="*/ 5594216 w 9009483"/>
              <a:gd name="connsiteY2708" fmla="*/ 62909 h 3890200"/>
              <a:gd name="connsiteX2709" fmla="*/ 5698039 w 9009483"/>
              <a:gd name="connsiteY2709" fmla="*/ 62909 h 3890200"/>
              <a:gd name="connsiteX2710" fmla="*/ 5755189 w 9009483"/>
              <a:gd name="connsiteY2710" fmla="*/ 62052 h 3890200"/>
              <a:gd name="connsiteX2711" fmla="*/ 5478964 w 9009483"/>
              <a:gd name="connsiteY2711" fmla="*/ 60338 h 3890200"/>
              <a:gd name="connsiteX2712" fmla="*/ 5456104 w 9009483"/>
              <a:gd name="connsiteY2712" fmla="*/ 59862 h 3890200"/>
              <a:gd name="connsiteX2713" fmla="*/ 5433054 w 9009483"/>
              <a:gd name="connsiteY2713" fmla="*/ 62433 h 3890200"/>
              <a:gd name="connsiteX2714" fmla="*/ 2969126 w 9009483"/>
              <a:gd name="connsiteY2714" fmla="*/ 62052 h 3890200"/>
              <a:gd name="connsiteX2715" fmla="*/ 2808059 w 9009483"/>
              <a:gd name="connsiteY2715" fmla="*/ 61005 h 3890200"/>
              <a:gd name="connsiteX2716" fmla="*/ 2969317 w 9009483"/>
              <a:gd name="connsiteY2716" fmla="*/ 62338 h 3890200"/>
              <a:gd name="connsiteX2717" fmla="*/ 5893301 w 9009483"/>
              <a:gd name="connsiteY2717" fmla="*/ 66434 h 3890200"/>
              <a:gd name="connsiteX2718" fmla="*/ 6054369 w 9009483"/>
              <a:gd name="connsiteY2718" fmla="*/ 65957 h 3890200"/>
              <a:gd name="connsiteX2719" fmla="*/ 6031509 w 9009483"/>
              <a:gd name="connsiteY2719" fmla="*/ 63767 h 3890200"/>
              <a:gd name="connsiteX2720" fmla="*/ 5893778 w 9009483"/>
              <a:gd name="connsiteY2720" fmla="*/ 66720 h 3890200"/>
              <a:gd name="connsiteX2721" fmla="*/ 6192482 w 9009483"/>
              <a:gd name="connsiteY2721" fmla="*/ 61576 h 3890200"/>
              <a:gd name="connsiteX2722" fmla="*/ 5985599 w 9009483"/>
              <a:gd name="connsiteY2722" fmla="*/ 62909 h 3890200"/>
              <a:gd name="connsiteX2723" fmla="*/ 6192959 w 9009483"/>
              <a:gd name="connsiteY2723" fmla="*/ 61862 h 3890200"/>
              <a:gd name="connsiteX2724" fmla="*/ 8127009 w 9009483"/>
              <a:gd name="connsiteY2724" fmla="*/ 66815 h 3890200"/>
              <a:gd name="connsiteX2725" fmla="*/ 8288076 w 9009483"/>
              <a:gd name="connsiteY2725" fmla="*/ 66815 h 3890200"/>
              <a:gd name="connsiteX2726" fmla="*/ 8265217 w 9009483"/>
              <a:gd name="connsiteY2726" fmla="*/ 65291 h 3890200"/>
              <a:gd name="connsiteX2727" fmla="*/ 8034903 w 9009483"/>
              <a:gd name="connsiteY2727" fmla="*/ 64148 h 3890200"/>
              <a:gd name="connsiteX2728" fmla="*/ 7896600 w 9009483"/>
              <a:gd name="connsiteY2728" fmla="*/ 61290 h 3890200"/>
              <a:gd name="connsiteX2729" fmla="*/ 7827639 w 9009483"/>
              <a:gd name="connsiteY2729" fmla="*/ 63005 h 3890200"/>
              <a:gd name="connsiteX2730" fmla="*/ 7804587 w 9009483"/>
              <a:gd name="connsiteY2730" fmla="*/ 65481 h 3890200"/>
              <a:gd name="connsiteX2731" fmla="*/ 7896600 w 9009483"/>
              <a:gd name="connsiteY2731" fmla="*/ 65481 h 3890200"/>
              <a:gd name="connsiteX2732" fmla="*/ 7942795 w 9009483"/>
              <a:gd name="connsiteY2732" fmla="*/ 63386 h 3890200"/>
              <a:gd name="connsiteX2733" fmla="*/ 8127486 w 9009483"/>
              <a:gd name="connsiteY2733" fmla="*/ 67100 h 3890200"/>
              <a:gd name="connsiteX2734" fmla="*/ 7247374 w 9009483"/>
              <a:gd name="connsiteY2734" fmla="*/ 1118184 h 3890200"/>
              <a:gd name="connsiteX2735" fmla="*/ 7247374 w 9009483"/>
              <a:gd name="connsiteY2735" fmla="*/ 1117899 h 3890200"/>
              <a:gd name="connsiteX2736" fmla="*/ 7155268 w 9009483"/>
              <a:gd name="connsiteY2736" fmla="*/ 1117899 h 3890200"/>
              <a:gd name="connsiteX2737" fmla="*/ 7201180 w 9009483"/>
              <a:gd name="connsiteY2737" fmla="*/ 1118946 h 3890200"/>
              <a:gd name="connsiteX2738" fmla="*/ 7247851 w 9009483"/>
              <a:gd name="connsiteY2738" fmla="*/ 1118470 h 3890200"/>
              <a:gd name="connsiteX2739" fmla="*/ 8891581 w 9009483"/>
              <a:gd name="connsiteY2739" fmla="*/ 851198 h 3890200"/>
              <a:gd name="connsiteX2740" fmla="*/ 8897392 w 9009483"/>
              <a:gd name="connsiteY2740" fmla="*/ 841673 h 3890200"/>
              <a:gd name="connsiteX2741" fmla="*/ 8902438 w 9009483"/>
              <a:gd name="connsiteY2741" fmla="*/ 831482 h 3890200"/>
              <a:gd name="connsiteX2742" fmla="*/ 8911963 w 9009483"/>
              <a:gd name="connsiteY2742" fmla="*/ 811193 h 3890200"/>
              <a:gd name="connsiteX2743" fmla="*/ 8921488 w 9009483"/>
              <a:gd name="connsiteY2743" fmla="*/ 790620 h 3890200"/>
              <a:gd name="connsiteX2744" fmla="*/ 8929204 w 9009483"/>
              <a:gd name="connsiteY2744" fmla="*/ 769283 h 3890200"/>
              <a:gd name="connsiteX2745" fmla="*/ 8921393 w 9009483"/>
              <a:gd name="connsiteY2745" fmla="*/ 787572 h 3890200"/>
              <a:gd name="connsiteX2746" fmla="*/ 8911868 w 9009483"/>
              <a:gd name="connsiteY2746" fmla="*/ 809289 h 3890200"/>
              <a:gd name="connsiteX2747" fmla="*/ 8900534 w 9009483"/>
              <a:gd name="connsiteY2747" fmla="*/ 832720 h 3890200"/>
              <a:gd name="connsiteX2748" fmla="*/ 8889390 w 9009483"/>
              <a:gd name="connsiteY2748" fmla="*/ 852723 h 3890200"/>
              <a:gd name="connsiteX2749" fmla="*/ 8882056 w 9009483"/>
              <a:gd name="connsiteY2749" fmla="*/ 865391 h 3890200"/>
              <a:gd name="connsiteX2750" fmla="*/ 8891581 w 9009483"/>
              <a:gd name="connsiteY2750" fmla="*/ 851198 h 3890200"/>
              <a:gd name="connsiteX2751" fmla="*/ 4258525 w 9009483"/>
              <a:gd name="connsiteY2751" fmla="*/ 65005 h 3890200"/>
              <a:gd name="connsiteX2752" fmla="*/ 4097553 w 9009483"/>
              <a:gd name="connsiteY2752" fmla="*/ 65005 h 3890200"/>
              <a:gd name="connsiteX2753" fmla="*/ 4258716 w 9009483"/>
              <a:gd name="connsiteY2753" fmla="*/ 65005 h 3890200"/>
              <a:gd name="connsiteX2754" fmla="*/ 8702699 w 9009483"/>
              <a:gd name="connsiteY2754" fmla="*/ 1041698 h 3890200"/>
              <a:gd name="connsiteX2755" fmla="*/ 8684698 w 9009483"/>
              <a:gd name="connsiteY2755" fmla="*/ 1052557 h 3890200"/>
              <a:gd name="connsiteX2756" fmla="*/ 8670315 w 9009483"/>
              <a:gd name="connsiteY2756" fmla="*/ 1059510 h 3890200"/>
              <a:gd name="connsiteX2757" fmla="*/ 8649551 w 9009483"/>
              <a:gd name="connsiteY2757" fmla="*/ 1069035 h 3890200"/>
              <a:gd name="connsiteX2758" fmla="*/ 8640026 w 9009483"/>
              <a:gd name="connsiteY2758" fmla="*/ 1073322 h 3890200"/>
              <a:gd name="connsiteX2759" fmla="*/ 8629548 w 9009483"/>
              <a:gd name="connsiteY2759" fmla="*/ 1077227 h 3890200"/>
              <a:gd name="connsiteX2760" fmla="*/ 8599831 w 9009483"/>
              <a:gd name="connsiteY2760" fmla="*/ 1088085 h 3890200"/>
              <a:gd name="connsiteX2761" fmla="*/ 8607831 w 9009483"/>
              <a:gd name="connsiteY2761" fmla="*/ 1085990 h 3890200"/>
              <a:gd name="connsiteX2762" fmla="*/ 8624404 w 9009483"/>
              <a:gd name="connsiteY2762" fmla="*/ 1080180 h 3890200"/>
              <a:gd name="connsiteX2763" fmla="*/ 8644789 w 9009483"/>
              <a:gd name="connsiteY2763" fmla="*/ 1072179 h 3890200"/>
              <a:gd name="connsiteX2764" fmla="*/ 8684221 w 9009483"/>
              <a:gd name="connsiteY2764" fmla="*/ 1053129 h 3890200"/>
              <a:gd name="connsiteX2765" fmla="*/ 8702699 w 9009483"/>
              <a:gd name="connsiteY2765" fmla="*/ 1041698 h 3890200"/>
              <a:gd name="connsiteX2766" fmla="*/ 4599712 w 9009483"/>
              <a:gd name="connsiteY2766" fmla="*/ 1117137 h 3890200"/>
              <a:gd name="connsiteX2767" fmla="*/ 4645622 w 9009483"/>
              <a:gd name="connsiteY2767" fmla="*/ 1118470 h 3890200"/>
              <a:gd name="connsiteX2768" fmla="*/ 4599712 w 9009483"/>
              <a:gd name="connsiteY2768" fmla="*/ 1117232 h 3890200"/>
              <a:gd name="connsiteX2769" fmla="*/ 4327772 w 9009483"/>
              <a:gd name="connsiteY2769" fmla="*/ 66720 h 3890200"/>
              <a:gd name="connsiteX2770" fmla="*/ 4281862 w 9009483"/>
              <a:gd name="connsiteY2770" fmla="*/ 67577 h 3890200"/>
              <a:gd name="connsiteX2771" fmla="*/ 3936295 w 9009483"/>
              <a:gd name="connsiteY2771" fmla="*/ 68339 h 3890200"/>
              <a:gd name="connsiteX2772" fmla="*/ 4120794 w 9009483"/>
              <a:gd name="connsiteY2772" fmla="*/ 69291 h 3890200"/>
              <a:gd name="connsiteX2773" fmla="*/ 4120794 w 9009483"/>
              <a:gd name="connsiteY2773" fmla="*/ 71863 h 3890200"/>
              <a:gd name="connsiteX2774" fmla="*/ 4489126 w 9009483"/>
              <a:gd name="connsiteY2774" fmla="*/ 71863 h 3890200"/>
              <a:gd name="connsiteX2775" fmla="*/ 4397019 w 9009483"/>
              <a:gd name="connsiteY2775" fmla="*/ 70530 h 3890200"/>
              <a:gd name="connsiteX2776" fmla="*/ 4604283 w 9009483"/>
              <a:gd name="connsiteY2776" fmla="*/ 70530 h 3890200"/>
              <a:gd name="connsiteX2777" fmla="*/ 4604283 w 9009483"/>
              <a:gd name="connsiteY2777" fmla="*/ 68339 h 3890200"/>
              <a:gd name="connsiteX2778" fmla="*/ 4489126 w 9009483"/>
              <a:gd name="connsiteY2778" fmla="*/ 64910 h 3890200"/>
              <a:gd name="connsiteX2779" fmla="*/ 4350823 w 9009483"/>
              <a:gd name="connsiteY2779" fmla="*/ 64910 h 3890200"/>
              <a:gd name="connsiteX2780" fmla="*/ 4327772 w 9009483"/>
              <a:gd name="connsiteY2780" fmla="*/ 66815 h 3890200"/>
              <a:gd name="connsiteX2781" fmla="*/ 7294048 w 9009483"/>
              <a:gd name="connsiteY2781" fmla="*/ 1115041 h 3890200"/>
              <a:gd name="connsiteX2782" fmla="*/ 7224706 w 9009483"/>
              <a:gd name="connsiteY2782" fmla="*/ 1115041 h 3890200"/>
              <a:gd name="connsiteX2783" fmla="*/ 7201561 w 9009483"/>
              <a:gd name="connsiteY2783" fmla="*/ 1115993 h 3890200"/>
              <a:gd name="connsiteX2784" fmla="*/ 7293953 w 9009483"/>
              <a:gd name="connsiteY2784" fmla="*/ 1115993 h 3890200"/>
              <a:gd name="connsiteX2785" fmla="*/ 5203025 w 9009483"/>
              <a:gd name="connsiteY2785" fmla="*/ 68053 h 3890200"/>
              <a:gd name="connsiteX2786" fmla="*/ 4857362 w 9009483"/>
              <a:gd name="connsiteY2786" fmla="*/ 66339 h 3890200"/>
              <a:gd name="connsiteX2787" fmla="*/ 4696391 w 9009483"/>
              <a:gd name="connsiteY2787" fmla="*/ 69006 h 3890200"/>
              <a:gd name="connsiteX2788" fmla="*/ 4834408 w 9009483"/>
              <a:gd name="connsiteY2788" fmla="*/ 69863 h 3890200"/>
              <a:gd name="connsiteX2789" fmla="*/ 4719440 w 9009483"/>
              <a:gd name="connsiteY2789" fmla="*/ 72054 h 3890200"/>
              <a:gd name="connsiteX2790" fmla="*/ 4857362 w 9009483"/>
              <a:gd name="connsiteY2790" fmla="*/ 71577 h 3890200"/>
              <a:gd name="connsiteX2791" fmla="*/ 4880508 w 9009483"/>
              <a:gd name="connsiteY2791" fmla="*/ 68529 h 3890200"/>
              <a:gd name="connsiteX2792" fmla="*/ 5203025 w 9009483"/>
              <a:gd name="connsiteY2792" fmla="*/ 68053 h 3890200"/>
              <a:gd name="connsiteX2793" fmla="*/ 3844283 w 9009483"/>
              <a:gd name="connsiteY2793" fmla="*/ 68053 h 3890200"/>
              <a:gd name="connsiteX2794" fmla="*/ 3682930 w 9009483"/>
              <a:gd name="connsiteY2794" fmla="*/ 67481 h 3890200"/>
              <a:gd name="connsiteX2795" fmla="*/ 3752177 w 9009483"/>
              <a:gd name="connsiteY2795" fmla="*/ 66624 h 3890200"/>
              <a:gd name="connsiteX2796" fmla="*/ 3567963 w 9009483"/>
              <a:gd name="connsiteY2796" fmla="*/ 66624 h 3890200"/>
              <a:gd name="connsiteX2797" fmla="*/ 3844283 w 9009483"/>
              <a:gd name="connsiteY2797" fmla="*/ 67958 h 3890200"/>
              <a:gd name="connsiteX2798" fmla="*/ 4507604 w 9009483"/>
              <a:gd name="connsiteY2798" fmla="*/ 1115803 h 3890200"/>
              <a:gd name="connsiteX2799" fmla="*/ 4346441 w 9009483"/>
              <a:gd name="connsiteY2799" fmla="*/ 1116946 h 3890200"/>
              <a:gd name="connsiteX2800" fmla="*/ 4599712 w 9009483"/>
              <a:gd name="connsiteY2800" fmla="*/ 1116946 h 3890200"/>
              <a:gd name="connsiteX2801" fmla="*/ 4622761 w 9009483"/>
              <a:gd name="connsiteY2801" fmla="*/ 1116089 h 3890200"/>
              <a:gd name="connsiteX2802" fmla="*/ 4507604 w 9009483"/>
              <a:gd name="connsiteY2802" fmla="*/ 1115898 h 3890200"/>
              <a:gd name="connsiteX2803" fmla="*/ 4945184 w 9009483"/>
              <a:gd name="connsiteY2803" fmla="*/ 1113136 h 3890200"/>
              <a:gd name="connsiteX2804" fmla="*/ 4968043 w 9009483"/>
              <a:gd name="connsiteY2804" fmla="*/ 1111707 h 3890200"/>
              <a:gd name="connsiteX2805" fmla="*/ 4876221 w 9009483"/>
              <a:gd name="connsiteY2805" fmla="*/ 1113517 h 3890200"/>
              <a:gd name="connsiteX2806" fmla="*/ 4922133 w 9009483"/>
              <a:gd name="connsiteY2806" fmla="*/ 1113517 h 3890200"/>
              <a:gd name="connsiteX2807" fmla="*/ 4945184 w 9009483"/>
              <a:gd name="connsiteY2807" fmla="*/ 1113231 h 3890200"/>
              <a:gd name="connsiteX2808" fmla="*/ 4783829 w 9009483"/>
              <a:gd name="connsiteY2808" fmla="*/ 1115613 h 3890200"/>
              <a:gd name="connsiteX2809" fmla="*/ 4852790 w 9009483"/>
              <a:gd name="connsiteY2809" fmla="*/ 1116089 h 3890200"/>
              <a:gd name="connsiteX2810" fmla="*/ 4760969 w 9009483"/>
              <a:gd name="connsiteY2810" fmla="*/ 1116756 h 3890200"/>
              <a:gd name="connsiteX2811" fmla="*/ 5014144 w 9009483"/>
              <a:gd name="connsiteY2811" fmla="*/ 1114279 h 3890200"/>
              <a:gd name="connsiteX2812" fmla="*/ 4922133 w 9009483"/>
              <a:gd name="connsiteY2812" fmla="*/ 1113422 h 3890200"/>
              <a:gd name="connsiteX2813" fmla="*/ 4783829 w 9009483"/>
              <a:gd name="connsiteY2813" fmla="*/ 1115708 h 3890200"/>
              <a:gd name="connsiteX2814" fmla="*/ 8741753 w 9009483"/>
              <a:gd name="connsiteY2814" fmla="*/ 168161 h 3890200"/>
              <a:gd name="connsiteX2815" fmla="*/ 8728323 w 9009483"/>
              <a:gd name="connsiteY2815" fmla="*/ 158159 h 3890200"/>
              <a:gd name="connsiteX2816" fmla="*/ 8715464 w 9009483"/>
              <a:gd name="connsiteY2816" fmla="*/ 150158 h 3890200"/>
              <a:gd name="connsiteX2817" fmla="*/ 8692984 w 9009483"/>
              <a:gd name="connsiteY2817" fmla="*/ 136347 h 3890200"/>
              <a:gd name="connsiteX2818" fmla="*/ 8683459 w 9009483"/>
              <a:gd name="connsiteY2818" fmla="*/ 130347 h 3890200"/>
              <a:gd name="connsiteX2819" fmla="*/ 8673934 w 9009483"/>
              <a:gd name="connsiteY2819" fmla="*/ 125584 h 3890200"/>
              <a:gd name="connsiteX2820" fmla="*/ 8656409 w 9009483"/>
              <a:gd name="connsiteY2820" fmla="*/ 117012 h 3890200"/>
              <a:gd name="connsiteX2821" fmla="*/ 8640026 w 9009483"/>
              <a:gd name="connsiteY2821" fmla="*/ 108820 h 3890200"/>
              <a:gd name="connsiteX2822" fmla="*/ 8622881 w 9009483"/>
              <a:gd name="connsiteY2822" fmla="*/ 102152 h 3890200"/>
              <a:gd name="connsiteX2823" fmla="*/ 8604308 w 9009483"/>
              <a:gd name="connsiteY2823" fmla="*/ 95199 h 3890200"/>
              <a:gd name="connsiteX2824" fmla="*/ 8582686 w 9009483"/>
              <a:gd name="connsiteY2824" fmla="*/ 87960 h 3890200"/>
              <a:gd name="connsiteX2825" fmla="*/ 8586590 w 9009483"/>
              <a:gd name="connsiteY2825" fmla="*/ 90151 h 3890200"/>
              <a:gd name="connsiteX2826" fmla="*/ 8637740 w 9009483"/>
              <a:gd name="connsiteY2826" fmla="*/ 109201 h 3890200"/>
              <a:gd name="connsiteX2827" fmla="*/ 8669362 w 9009483"/>
              <a:gd name="connsiteY2827" fmla="*/ 124536 h 3890200"/>
              <a:gd name="connsiteX2828" fmla="*/ 8685270 w 9009483"/>
              <a:gd name="connsiteY2828" fmla="*/ 132347 h 3890200"/>
              <a:gd name="connsiteX2829" fmla="*/ 8699844 w 9009483"/>
              <a:gd name="connsiteY2829" fmla="*/ 141110 h 3890200"/>
              <a:gd name="connsiteX2830" fmla="*/ 8725370 w 9009483"/>
              <a:gd name="connsiteY2830" fmla="*/ 156445 h 3890200"/>
              <a:gd name="connsiteX2831" fmla="*/ 8741753 w 9009483"/>
              <a:gd name="connsiteY2831" fmla="*/ 168256 h 3890200"/>
              <a:gd name="connsiteX2832" fmla="*/ 7409016 w 9009483"/>
              <a:gd name="connsiteY2832" fmla="*/ 1113803 h 3890200"/>
              <a:gd name="connsiteX2833" fmla="*/ 7247851 w 9009483"/>
              <a:gd name="connsiteY2833" fmla="*/ 1114279 h 3890200"/>
              <a:gd name="connsiteX2834" fmla="*/ 7409016 w 9009483"/>
              <a:gd name="connsiteY2834" fmla="*/ 1113898 h 3890200"/>
              <a:gd name="connsiteX2835" fmla="*/ 7017537 w 9009483"/>
              <a:gd name="connsiteY2835" fmla="*/ 1113136 h 3890200"/>
              <a:gd name="connsiteX2836" fmla="*/ 6833228 w 9009483"/>
              <a:gd name="connsiteY2836" fmla="*/ 1113136 h 3890200"/>
              <a:gd name="connsiteX2837" fmla="*/ 6925431 w 9009483"/>
              <a:gd name="connsiteY2837" fmla="*/ 1114374 h 3890200"/>
              <a:gd name="connsiteX2838" fmla="*/ 7017537 w 9009483"/>
              <a:gd name="connsiteY2838" fmla="*/ 1113231 h 3890200"/>
              <a:gd name="connsiteX2839" fmla="*/ 4051547 w 9009483"/>
              <a:gd name="connsiteY2839" fmla="*/ 71482 h 3890200"/>
              <a:gd name="connsiteX2840" fmla="*/ 3982396 w 9009483"/>
              <a:gd name="connsiteY2840" fmla="*/ 70625 h 3890200"/>
              <a:gd name="connsiteX2841" fmla="*/ 4051547 w 9009483"/>
              <a:gd name="connsiteY2841" fmla="*/ 71482 h 3890200"/>
              <a:gd name="connsiteX2842" fmla="*/ 3176581 w 9009483"/>
              <a:gd name="connsiteY2842" fmla="*/ 71482 h 3890200"/>
              <a:gd name="connsiteX2843" fmla="*/ 3107525 w 9009483"/>
              <a:gd name="connsiteY2843" fmla="*/ 69387 h 3890200"/>
              <a:gd name="connsiteX2844" fmla="*/ 2992177 w 9009483"/>
              <a:gd name="connsiteY2844" fmla="*/ 69387 h 3890200"/>
              <a:gd name="connsiteX2845" fmla="*/ 2969317 w 9009483"/>
              <a:gd name="connsiteY2845" fmla="*/ 70910 h 3890200"/>
              <a:gd name="connsiteX2846" fmla="*/ 3153721 w 9009483"/>
              <a:gd name="connsiteY2846" fmla="*/ 70910 h 3890200"/>
              <a:gd name="connsiteX2847" fmla="*/ 3176581 w 9009483"/>
              <a:gd name="connsiteY2847" fmla="*/ 71482 h 3890200"/>
              <a:gd name="connsiteX2848" fmla="*/ 5110918 w 9009483"/>
              <a:gd name="connsiteY2848" fmla="*/ 76340 h 3890200"/>
              <a:gd name="connsiteX2849" fmla="*/ 5110918 w 9009483"/>
              <a:gd name="connsiteY2849" fmla="*/ 75482 h 3890200"/>
              <a:gd name="connsiteX2850" fmla="*/ 5203025 w 9009483"/>
              <a:gd name="connsiteY2850" fmla="*/ 75006 h 3890200"/>
              <a:gd name="connsiteX2851" fmla="*/ 5156829 w 9009483"/>
              <a:gd name="connsiteY2851" fmla="*/ 74149 h 3890200"/>
              <a:gd name="connsiteX2852" fmla="*/ 5341042 w 9009483"/>
              <a:gd name="connsiteY2852" fmla="*/ 74149 h 3890200"/>
              <a:gd name="connsiteX2853" fmla="*/ 5087677 w 9009483"/>
              <a:gd name="connsiteY2853" fmla="*/ 74149 h 3890200"/>
              <a:gd name="connsiteX2854" fmla="*/ 5110918 w 9009483"/>
              <a:gd name="connsiteY2854" fmla="*/ 76340 h 3890200"/>
              <a:gd name="connsiteX2855" fmla="*/ 4668863 w 9009483"/>
              <a:gd name="connsiteY2855" fmla="*/ 1111231 h 3890200"/>
              <a:gd name="connsiteX2856" fmla="*/ 4530655 w 9009483"/>
              <a:gd name="connsiteY2856" fmla="*/ 1111231 h 3890200"/>
              <a:gd name="connsiteX2857" fmla="*/ 4346441 w 9009483"/>
              <a:gd name="connsiteY2857" fmla="*/ 1113041 h 3890200"/>
              <a:gd name="connsiteX2858" fmla="*/ 4668863 w 9009483"/>
              <a:gd name="connsiteY2858" fmla="*/ 1111231 h 3890200"/>
              <a:gd name="connsiteX2859" fmla="*/ 3222682 w 9009483"/>
              <a:gd name="connsiteY2859" fmla="*/ 75673 h 3890200"/>
              <a:gd name="connsiteX2860" fmla="*/ 3337934 w 9009483"/>
              <a:gd name="connsiteY2860" fmla="*/ 74816 h 3890200"/>
              <a:gd name="connsiteX2861" fmla="*/ 3383845 w 9009483"/>
              <a:gd name="connsiteY2861" fmla="*/ 73197 h 3890200"/>
              <a:gd name="connsiteX2862" fmla="*/ 3222682 w 9009483"/>
              <a:gd name="connsiteY2862" fmla="*/ 74054 h 3890200"/>
              <a:gd name="connsiteX2863" fmla="*/ 3199346 w 9009483"/>
              <a:gd name="connsiteY2863" fmla="*/ 72434 h 3890200"/>
              <a:gd name="connsiteX2864" fmla="*/ 3130671 w 9009483"/>
              <a:gd name="connsiteY2864" fmla="*/ 72434 h 3890200"/>
              <a:gd name="connsiteX2865" fmla="*/ 3222682 w 9009483"/>
              <a:gd name="connsiteY2865" fmla="*/ 75673 h 3890200"/>
              <a:gd name="connsiteX2866" fmla="*/ 7432065 w 9009483"/>
              <a:gd name="connsiteY2866" fmla="*/ 1109135 h 3890200"/>
              <a:gd name="connsiteX2867" fmla="*/ 7363009 w 9009483"/>
              <a:gd name="connsiteY2867" fmla="*/ 1107802 h 3890200"/>
              <a:gd name="connsiteX2868" fmla="*/ 7247851 w 9009483"/>
              <a:gd name="connsiteY2868" fmla="*/ 1108278 h 3890200"/>
              <a:gd name="connsiteX2869" fmla="*/ 7247851 w 9009483"/>
              <a:gd name="connsiteY2869" fmla="*/ 1109612 h 3890200"/>
              <a:gd name="connsiteX2870" fmla="*/ 7432065 w 9009483"/>
              <a:gd name="connsiteY2870" fmla="*/ 1109135 h 3890200"/>
              <a:gd name="connsiteX2871" fmla="*/ 4189755 w 9009483"/>
              <a:gd name="connsiteY2871" fmla="*/ 75006 h 3890200"/>
              <a:gd name="connsiteX2872" fmla="*/ 4442929 w 9009483"/>
              <a:gd name="connsiteY2872" fmla="*/ 75959 h 3890200"/>
              <a:gd name="connsiteX2873" fmla="*/ 4189755 w 9009483"/>
              <a:gd name="connsiteY2873" fmla="*/ 75006 h 3890200"/>
              <a:gd name="connsiteX2874" fmla="*/ 4719440 w 9009483"/>
              <a:gd name="connsiteY2874" fmla="*/ 75959 h 3890200"/>
              <a:gd name="connsiteX2875" fmla="*/ 4581233 w 9009483"/>
              <a:gd name="connsiteY2875" fmla="*/ 74244 h 3890200"/>
              <a:gd name="connsiteX2876" fmla="*/ 4719631 w 9009483"/>
              <a:gd name="connsiteY2876" fmla="*/ 75959 h 3890200"/>
              <a:gd name="connsiteX2877" fmla="*/ 7478263 w 9009483"/>
              <a:gd name="connsiteY2877" fmla="*/ 1109421 h 3890200"/>
              <a:gd name="connsiteX2878" fmla="*/ 7639330 w 9009483"/>
              <a:gd name="connsiteY2878" fmla="*/ 1109421 h 3890200"/>
              <a:gd name="connsiteX2879" fmla="*/ 7478263 w 9009483"/>
              <a:gd name="connsiteY2879" fmla="*/ 1109421 h 3890200"/>
              <a:gd name="connsiteX2880" fmla="*/ 5018526 w 9009483"/>
              <a:gd name="connsiteY2880" fmla="*/ 75482 h 3890200"/>
              <a:gd name="connsiteX2881" fmla="*/ 4857362 w 9009483"/>
              <a:gd name="connsiteY2881" fmla="*/ 74625 h 3890200"/>
              <a:gd name="connsiteX2882" fmla="*/ 5018526 w 9009483"/>
              <a:gd name="connsiteY2882" fmla="*/ 75482 h 3890200"/>
              <a:gd name="connsiteX2883" fmla="*/ 4212806 w 9009483"/>
              <a:gd name="connsiteY2883" fmla="*/ 76816 h 3890200"/>
              <a:gd name="connsiteX2884" fmla="*/ 4235951 w 9009483"/>
              <a:gd name="connsiteY2884" fmla="*/ 77673 h 3890200"/>
              <a:gd name="connsiteX2885" fmla="*/ 4194613 w 9009483"/>
              <a:gd name="connsiteY2885" fmla="*/ 77673 h 3890200"/>
              <a:gd name="connsiteX2886" fmla="*/ 4189755 w 9009483"/>
              <a:gd name="connsiteY2886" fmla="*/ 77673 h 3890200"/>
              <a:gd name="connsiteX2887" fmla="*/ 4281862 w 9009483"/>
              <a:gd name="connsiteY2887" fmla="*/ 77673 h 3890200"/>
              <a:gd name="connsiteX2888" fmla="*/ 4258716 w 9009483"/>
              <a:gd name="connsiteY2888" fmla="*/ 76340 h 3890200"/>
              <a:gd name="connsiteX2889" fmla="*/ 4304912 w 9009483"/>
              <a:gd name="connsiteY2889" fmla="*/ 75482 h 3890200"/>
              <a:gd name="connsiteX2890" fmla="*/ 4212806 w 9009483"/>
              <a:gd name="connsiteY2890" fmla="*/ 76816 h 3890200"/>
              <a:gd name="connsiteX2891" fmla="*/ 5820150 w 9009483"/>
              <a:gd name="connsiteY2891" fmla="*/ 1107802 h 3890200"/>
              <a:gd name="connsiteX2892" fmla="*/ 5635936 w 9009483"/>
              <a:gd name="connsiteY2892" fmla="*/ 1110183 h 3890200"/>
              <a:gd name="connsiteX2893" fmla="*/ 5797290 w 9009483"/>
              <a:gd name="connsiteY2893" fmla="*/ 1110183 h 3890200"/>
              <a:gd name="connsiteX2894" fmla="*/ 5820150 w 9009483"/>
              <a:gd name="connsiteY2894" fmla="*/ 1107802 h 3890200"/>
              <a:gd name="connsiteX2895" fmla="*/ 899440 w 9009483"/>
              <a:gd name="connsiteY2895" fmla="*/ 1370597 h 3890200"/>
              <a:gd name="connsiteX2896" fmla="*/ 879436 w 9009483"/>
              <a:gd name="connsiteY2896" fmla="*/ 1403839 h 3890200"/>
              <a:gd name="connsiteX2897" fmla="*/ 865911 w 9009483"/>
              <a:gd name="connsiteY2897" fmla="*/ 1431747 h 3890200"/>
              <a:gd name="connsiteX2898" fmla="*/ 858863 w 9009483"/>
              <a:gd name="connsiteY2898" fmla="*/ 1446511 h 3890200"/>
              <a:gd name="connsiteX2899" fmla="*/ 853053 w 9009483"/>
              <a:gd name="connsiteY2899" fmla="*/ 1461846 h 3890200"/>
              <a:gd name="connsiteX2900" fmla="*/ 832574 w 9009483"/>
              <a:gd name="connsiteY2900" fmla="*/ 1521187 h 3890200"/>
              <a:gd name="connsiteX2901" fmla="*/ 815047 w 9009483"/>
              <a:gd name="connsiteY2901" fmla="*/ 1676349 h 3890200"/>
              <a:gd name="connsiteX2902" fmla="*/ 817239 w 9009483"/>
              <a:gd name="connsiteY2902" fmla="*/ 1717021 h 3890200"/>
              <a:gd name="connsiteX2903" fmla="*/ 823240 w 9009483"/>
              <a:gd name="connsiteY2903" fmla="*/ 1755978 h 3890200"/>
              <a:gd name="connsiteX2904" fmla="*/ 826287 w 9009483"/>
              <a:gd name="connsiteY2904" fmla="*/ 1775028 h 3890200"/>
              <a:gd name="connsiteX2905" fmla="*/ 830859 w 9009483"/>
              <a:gd name="connsiteY2905" fmla="*/ 1792554 h 3890200"/>
              <a:gd name="connsiteX2906" fmla="*/ 839527 w 9009483"/>
              <a:gd name="connsiteY2906" fmla="*/ 1825225 h 3890200"/>
              <a:gd name="connsiteX2907" fmla="*/ 830002 w 9009483"/>
              <a:gd name="connsiteY2907" fmla="*/ 1788649 h 3890200"/>
              <a:gd name="connsiteX2908" fmla="*/ 825715 w 9009483"/>
              <a:gd name="connsiteY2908" fmla="*/ 1771123 h 3890200"/>
              <a:gd name="connsiteX2909" fmla="*/ 823144 w 9009483"/>
              <a:gd name="connsiteY2909" fmla="*/ 1753787 h 3890200"/>
              <a:gd name="connsiteX2910" fmla="*/ 818096 w 9009483"/>
              <a:gd name="connsiteY2910" fmla="*/ 1720355 h 3890200"/>
              <a:gd name="connsiteX2911" fmla="*/ 816476 w 9009483"/>
              <a:gd name="connsiteY2911" fmla="*/ 1688351 h 3890200"/>
              <a:gd name="connsiteX2912" fmla="*/ 815524 w 9009483"/>
              <a:gd name="connsiteY2912" fmla="*/ 1657680 h 3890200"/>
              <a:gd name="connsiteX2913" fmla="*/ 817048 w 9009483"/>
              <a:gd name="connsiteY2913" fmla="*/ 1628343 h 3890200"/>
              <a:gd name="connsiteX2914" fmla="*/ 817810 w 9009483"/>
              <a:gd name="connsiteY2914" fmla="*/ 1614056 h 3890200"/>
              <a:gd name="connsiteX2915" fmla="*/ 819239 w 9009483"/>
              <a:gd name="connsiteY2915" fmla="*/ 1600054 h 3890200"/>
              <a:gd name="connsiteX2916" fmla="*/ 823524 w 9009483"/>
              <a:gd name="connsiteY2916" fmla="*/ 1572813 h 3890200"/>
              <a:gd name="connsiteX2917" fmla="*/ 828192 w 9009483"/>
              <a:gd name="connsiteY2917" fmla="*/ 1546238 h 3890200"/>
              <a:gd name="connsiteX2918" fmla="*/ 834860 w 9009483"/>
              <a:gd name="connsiteY2918" fmla="*/ 1520520 h 3890200"/>
              <a:gd name="connsiteX2919" fmla="*/ 841908 w 9009483"/>
              <a:gd name="connsiteY2919" fmla="*/ 1494993 h 3890200"/>
              <a:gd name="connsiteX2920" fmla="*/ 850956 w 9009483"/>
              <a:gd name="connsiteY2920" fmla="*/ 1470133 h 3890200"/>
              <a:gd name="connsiteX2921" fmla="*/ 860481 w 9009483"/>
              <a:gd name="connsiteY2921" fmla="*/ 1445177 h 3890200"/>
              <a:gd name="connsiteX2922" fmla="*/ 872197 w 9009483"/>
              <a:gd name="connsiteY2922" fmla="*/ 1420603 h 3890200"/>
              <a:gd name="connsiteX2923" fmla="*/ 884675 w 9009483"/>
              <a:gd name="connsiteY2923" fmla="*/ 1395743 h 3890200"/>
              <a:gd name="connsiteX2924" fmla="*/ 8493149 w 9009483"/>
              <a:gd name="connsiteY2924" fmla="*/ 79007 h 3890200"/>
              <a:gd name="connsiteX2925" fmla="*/ 8529631 w 9009483"/>
              <a:gd name="connsiteY2925" fmla="*/ 84817 h 3890200"/>
              <a:gd name="connsiteX2926" fmla="*/ 8537823 w 9009483"/>
              <a:gd name="connsiteY2926" fmla="*/ 86150 h 3890200"/>
              <a:gd name="connsiteX2927" fmla="*/ 8545155 w 9009483"/>
              <a:gd name="connsiteY2927" fmla="*/ 88151 h 3890200"/>
              <a:gd name="connsiteX2928" fmla="*/ 8558206 w 9009483"/>
              <a:gd name="connsiteY2928" fmla="*/ 91770 h 3890200"/>
              <a:gd name="connsiteX2929" fmla="*/ 8617165 w 9009483"/>
              <a:gd name="connsiteY2929" fmla="*/ 109582 h 3890200"/>
              <a:gd name="connsiteX2930" fmla="*/ 8635359 w 9009483"/>
              <a:gd name="connsiteY2930" fmla="*/ 116059 h 3890200"/>
              <a:gd name="connsiteX2931" fmla="*/ 8661744 w 9009483"/>
              <a:gd name="connsiteY2931" fmla="*/ 129108 h 3890200"/>
              <a:gd name="connsiteX2932" fmla="*/ 8662218 w 9009483"/>
              <a:gd name="connsiteY2932" fmla="*/ 128060 h 3890200"/>
              <a:gd name="connsiteX2933" fmla="*/ 8640026 w 9009483"/>
              <a:gd name="connsiteY2933" fmla="*/ 117678 h 3890200"/>
              <a:gd name="connsiteX2934" fmla="*/ 8629167 w 9009483"/>
              <a:gd name="connsiteY2934" fmla="*/ 113201 h 3890200"/>
              <a:gd name="connsiteX2935" fmla="*/ 8618404 w 9009483"/>
              <a:gd name="connsiteY2935" fmla="*/ 109391 h 3890200"/>
              <a:gd name="connsiteX2936" fmla="*/ 8597450 w 9009483"/>
              <a:gd name="connsiteY2936" fmla="*/ 101772 h 3890200"/>
              <a:gd name="connsiteX2937" fmla="*/ 8587257 w 9009483"/>
              <a:gd name="connsiteY2937" fmla="*/ 98057 h 3890200"/>
              <a:gd name="connsiteX2938" fmla="*/ 8576874 w 9009483"/>
              <a:gd name="connsiteY2938" fmla="*/ 95485 h 3890200"/>
              <a:gd name="connsiteX2939" fmla="*/ 8535916 w 9009483"/>
              <a:gd name="connsiteY2939" fmla="*/ 85198 h 3890200"/>
              <a:gd name="connsiteX2940" fmla="*/ 8169300 w 9009483"/>
              <a:gd name="connsiteY2940" fmla="*/ 1105707 h 3890200"/>
              <a:gd name="connsiteX2941" fmla="*/ 7777823 w 9009483"/>
              <a:gd name="connsiteY2941" fmla="*/ 1105707 h 3890200"/>
              <a:gd name="connsiteX2942" fmla="*/ 8169014 w 9009483"/>
              <a:gd name="connsiteY2942" fmla="*/ 1105707 h 3890200"/>
              <a:gd name="connsiteX2943" fmla="*/ 7754771 w 9009483"/>
              <a:gd name="connsiteY2943" fmla="*/ 1106278 h 3890200"/>
              <a:gd name="connsiteX2944" fmla="*/ 7662665 w 9009483"/>
              <a:gd name="connsiteY2944" fmla="*/ 1105325 h 3890200"/>
              <a:gd name="connsiteX2945" fmla="*/ 7132981 w 9009483"/>
              <a:gd name="connsiteY2945" fmla="*/ 1107707 h 3890200"/>
              <a:gd name="connsiteX2946" fmla="*/ 7754488 w 9009483"/>
              <a:gd name="connsiteY2946" fmla="*/ 1106278 h 3890200"/>
              <a:gd name="connsiteX2947" fmla="*/ 5060531 w 9009483"/>
              <a:gd name="connsiteY2947" fmla="*/ 1109326 h 3890200"/>
              <a:gd name="connsiteX2948" fmla="*/ 4853076 w 9009483"/>
              <a:gd name="connsiteY2948" fmla="*/ 1109326 h 3890200"/>
              <a:gd name="connsiteX2949" fmla="*/ 5060245 w 9009483"/>
              <a:gd name="connsiteY2949" fmla="*/ 1109326 h 3890200"/>
              <a:gd name="connsiteX2950" fmla="*/ 3793706 w 9009483"/>
              <a:gd name="connsiteY2950" fmla="*/ 1110945 h 3890200"/>
              <a:gd name="connsiteX2951" fmla="*/ 3954964 w 9009483"/>
              <a:gd name="connsiteY2951" fmla="*/ 1110945 h 3890200"/>
              <a:gd name="connsiteX2952" fmla="*/ 3793706 w 9009483"/>
              <a:gd name="connsiteY2952" fmla="*/ 1110945 h 3890200"/>
              <a:gd name="connsiteX2953" fmla="*/ 955256 w 9009483"/>
              <a:gd name="connsiteY2953" fmla="*/ 1294682 h 3890200"/>
              <a:gd name="connsiteX2954" fmla="*/ 974972 w 9009483"/>
              <a:gd name="connsiteY2954" fmla="*/ 1274204 h 3890200"/>
              <a:gd name="connsiteX2955" fmla="*/ 1000975 w 9009483"/>
              <a:gd name="connsiteY2955" fmla="*/ 1250582 h 3890200"/>
              <a:gd name="connsiteX2956" fmla="*/ 1013549 w 9009483"/>
              <a:gd name="connsiteY2956" fmla="*/ 1239438 h 3890200"/>
              <a:gd name="connsiteX2957" fmla="*/ 1024788 w 9009483"/>
              <a:gd name="connsiteY2957" fmla="*/ 1230865 h 3890200"/>
              <a:gd name="connsiteX2958" fmla="*/ 1022122 w 9009483"/>
              <a:gd name="connsiteY2958" fmla="*/ 1232008 h 3890200"/>
              <a:gd name="connsiteX2959" fmla="*/ 1010025 w 9009483"/>
              <a:gd name="connsiteY2959" fmla="*/ 1241533 h 3890200"/>
              <a:gd name="connsiteX2960" fmla="*/ 1018121 w 9009483"/>
              <a:gd name="connsiteY2960" fmla="*/ 1234580 h 3890200"/>
              <a:gd name="connsiteX2961" fmla="*/ 1043076 w 9009483"/>
              <a:gd name="connsiteY2961" fmla="*/ 1215530 h 3890200"/>
              <a:gd name="connsiteX2962" fmla="*/ 1031170 w 9009483"/>
              <a:gd name="connsiteY2962" fmla="*/ 1223721 h 3890200"/>
              <a:gd name="connsiteX2963" fmla="*/ 1012691 w 9009483"/>
              <a:gd name="connsiteY2963" fmla="*/ 1237532 h 3890200"/>
              <a:gd name="connsiteX2964" fmla="*/ 988021 w 9009483"/>
              <a:gd name="connsiteY2964" fmla="*/ 1260012 h 3890200"/>
              <a:gd name="connsiteX2965" fmla="*/ 971353 w 9009483"/>
              <a:gd name="connsiteY2965" fmla="*/ 1276966 h 3890200"/>
              <a:gd name="connsiteX2966" fmla="*/ 955541 w 9009483"/>
              <a:gd name="connsiteY2966" fmla="*/ 1294682 h 3890200"/>
              <a:gd name="connsiteX2967" fmla="*/ 874389 w 9009483"/>
              <a:gd name="connsiteY2967" fmla="*/ 1912283 h 3890200"/>
              <a:gd name="connsiteX2968" fmla="*/ 954970 w 9009483"/>
              <a:gd name="connsiteY2968" fmla="*/ 2028489 h 3890200"/>
              <a:gd name="connsiteX2969" fmla="*/ 942207 w 9009483"/>
              <a:gd name="connsiteY2969" fmla="*/ 2014391 h 3890200"/>
              <a:gd name="connsiteX2970" fmla="*/ 932682 w 9009483"/>
              <a:gd name="connsiteY2970" fmla="*/ 2001342 h 3890200"/>
              <a:gd name="connsiteX2971" fmla="*/ 915250 w 9009483"/>
              <a:gd name="connsiteY2971" fmla="*/ 1977816 h 3890200"/>
              <a:gd name="connsiteX2972" fmla="*/ 897725 w 9009483"/>
              <a:gd name="connsiteY2972" fmla="*/ 1950669 h 3890200"/>
              <a:gd name="connsiteX2973" fmla="*/ 887247 w 9009483"/>
              <a:gd name="connsiteY2973" fmla="*/ 1933334 h 3890200"/>
              <a:gd name="connsiteX2974" fmla="*/ 881342 w 9009483"/>
              <a:gd name="connsiteY2974" fmla="*/ 1923332 h 3890200"/>
              <a:gd name="connsiteX2975" fmla="*/ 875721 w 9009483"/>
              <a:gd name="connsiteY2975" fmla="*/ 1911807 h 3890200"/>
              <a:gd name="connsiteX2976" fmla="*/ 8919202 w 9009483"/>
              <a:gd name="connsiteY2976" fmla="*/ 418573 h 3890200"/>
              <a:gd name="connsiteX2977" fmla="*/ 8846432 w 9009483"/>
              <a:gd name="connsiteY2977" fmla="*/ 282747 h 3890200"/>
              <a:gd name="connsiteX2978" fmla="*/ 8854434 w 9009483"/>
              <a:gd name="connsiteY2978" fmla="*/ 293796 h 3890200"/>
              <a:gd name="connsiteX2979" fmla="*/ 8859862 w 9009483"/>
              <a:gd name="connsiteY2979" fmla="*/ 301225 h 3890200"/>
              <a:gd name="connsiteX2980" fmla="*/ 8865292 w 9009483"/>
              <a:gd name="connsiteY2980" fmla="*/ 310083 h 3890200"/>
              <a:gd name="connsiteX2981" fmla="*/ 8877293 w 9009483"/>
              <a:gd name="connsiteY2981" fmla="*/ 330181 h 3890200"/>
              <a:gd name="connsiteX2982" fmla="*/ 8889581 w 9009483"/>
              <a:gd name="connsiteY2982" fmla="*/ 351993 h 3890200"/>
              <a:gd name="connsiteX2983" fmla="*/ 8909394 w 9009483"/>
              <a:gd name="connsiteY2983" fmla="*/ 393808 h 3890200"/>
              <a:gd name="connsiteX2984" fmla="*/ 8919202 w 9009483"/>
              <a:gd name="connsiteY2984" fmla="*/ 418573 h 3890200"/>
              <a:gd name="connsiteX2985" fmla="*/ 6833228 w 9009483"/>
              <a:gd name="connsiteY2985" fmla="*/ 1107802 h 3890200"/>
              <a:gd name="connsiteX2986" fmla="*/ 6902570 w 9009483"/>
              <a:gd name="connsiteY2986" fmla="*/ 1107802 h 3890200"/>
              <a:gd name="connsiteX2987" fmla="*/ 6948290 w 9009483"/>
              <a:gd name="connsiteY2987" fmla="*/ 1106088 h 3890200"/>
              <a:gd name="connsiteX2988" fmla="*/ 6764362 w 9009483"/>
              <a:gd name="connsiteY2988" fmla="*/ 1107040 h 3890200"/>
              <a:gd name="connsiteX2989" fmla="*/ 6833228 w 9009483"/>
              <a:gd name="connsiteY2989" fmla="*/ 1107802 h 3890200"/>
              <a:gd name="connsiteX2990" fmla="*/ 4507604 w 9009483"/>
              <a:gd name="connsiteY2990" fmla="*/ 1109993 h 3890200"/>
              <a:gd name="connsiteX2991" fmla="*/ 4461408 w 9009483"/>
              <a:gd name="connsiteY2991" fmla="*/ 1108088 h 3890200"/>
              <a:gd name="connsiteX2992" fmla="*/ 4300340 w 9009483"/>
              <a:gd name="connsiteY2992" fmla="*/ 1110755 h 3890200"/>
              <a:gd name="connsiteX2993" fmla="*/ 4507604 w 9009483"/>
              <a:gd name="connsiteY2993" fmla="*/ 1109993 h 3890200"/>
              <a:gd name="connsiteX2994" fmla="*/ 7041254 w 9009483"/>
              <a:gd name="connsiteY2994" fmla="*/ 1103801 h 3890200"/>
              <a:gd name="connsiteX2995" fmla="*/ 6994962 w 9009483"/>
              <a:gd name="connsiteY2995" fmla="*/ 1105897 h 3890200"/>
              <a:gd name="connsiteX2996" fmla="*/ 7087261 w 9009483"/>
              <a:gd name="connsiteY2996" fmla="*/ 1106468 h 3890200"/>
              <a:gd name="connsiteX2997" fmla="*/ 6994962 w 9009483"/>
              <a:gd name="connsiteY2997" fmla="*/ 1106468 h 3890200"/>
              <a:gd name="connsiteX2998" fmla="*/ 7133170 w 9009483"/>
              <a:gd name="connsiteY2998" fmla="*/ 1106468 h 3890200"/>
              <a:gd name="connsiteX2999" fmla="*/ 7040778 w 9009483"/>
              <a:gd name="connsiteY2999" fmla="*/ 1103801 h 3890200"/>
              <a:gd name="connsiteX3000" fmla="*/ 1190046 w 9009483"/>
              <a:gd name="connsiteY3000" fmla="*/ 1139520 h 3890200"/>
              <a:gd name="connsiteX3001" fmla="*/ 1194429 w 9009483"/>
              <a:gd name="connsiteY3001" fmla="*/ 1138377 h 3890200"/>
              <a:gd name="connsiteX3002" fmla="*/ 1218812 w 9009483"/>
              <a:gd name="connsiteY3002" fmla="*/ 1131519 h 3890200"/>
              <a:gd name="connsiteX3003" fmla="*/ 1257675 w 9009483"/>
              <a:gd name="connsiteY3003" fmla="*/ 1121994 h 3890200"/>
              <a:gd name="connsiteX3004" fmla="*/ 1305300 w 9009483"/>
              <a:gd name="connsiteY3004" fmla="*/ 1114660 h 3890200"/>
              <a:gd name="connsiteX3005" fmla="*/ 1270438 w 9009483"/>
              <a:gd name="connsiteY3005" fmla="*/ 1119327 h 3890200"/>
              <a:gd name="connsiteX3006" fmla="*/ 1252435 w 9009483"/>
              <a:gd name="connsiteY3006" fmla="*/ 1122280 h 3890200"/>
              <a:gd name="connsiteX3007" fmla="*/ 1232529 w 9009483"/>
              <a:gd name="connsiteY3007" fmla="*/ 1127328 h 3890200"/>
              <a:gd name="connsiteX3008" fmla="*/ 1211288 w 9009483"/>
              <a:gd name="connsiteY3008" fmla="*/ 1132757 h 3890200"/>
              <a:gd name="connsiteX3009" fmla="*/ 1200334 w 9009483"/>
              <a:gd name="connsiteY3009" fmla="*/ 1135710 h 3890200"/>
              <a:gd name="connsiteX3010" fmla="*/ 7294525 w 9009483"/>
              <a:gd name="connsiteY3010" fmla="*/ 1104087 h 3890200"/>
              <a:gd name="connsiteX3011" fmla="*/ 7156222 w 9009483"/>
              <a:gd name="connsiteY3011" fmla="*/ 1104087 h 3890200"/>
              <a:gd name="connsiteX3012" fmla="*/ 7156222 w 9009483"/>
              <a:gd name="connsiteY3012" fmla="*/ 1105040 h 3890200"/>
              <a:gd name="connsiteX3013" fmla="*/ 7294048 w 9009483"/>
              <a:gd name="connsiteY3013" fmla="*/ 1104087 h 3890200"/>
              <a:gd name="connsiteX3014" fmla="*/ 6896952 w 9009483"/>
              <a:gd name="connsiteY3014" fmla="*/ 2238324 h 3890200"/>
              <a:gd name="connsiteX3015" fmla="*/ 6969245 w 9009483"/>
              <a:gd name="connsiteY3015" fmla="*/ 2253088 h 3890200"/>
              <a:gd name="connsiteX3016" fmla="*/ 6984295 w 9009483"/>
              <a:gd name="connsiteY3016" fmla="*/ 2257279 h 3890200"/>
              <a:gd name="connsiteX3017" fmla="*/ 6998106 w 9009483"/>
              <a:gd name="connsiteY3017" fmla="*/ 2261851 h 3890200"/>
              <a:gd name="connsiteX3018" fmla="*/ 7021918 w 9009483"/>
              <a:gd name="connsiteY3018" fmla="*/ 2270328 h 3890200"/>
              <a:gd name="connsiteX3019" fmla="*/ 6936193 w 9009483"/>
              <a:gd name="connsiteY3019" fmla="*/ 2243754 h 3890200"/>
              <a:gd name="connsiteX3020" fmla="*/ 6907046 w 9009483"/>
              <a:gd name="connsiteY3020" fmla="*/ 2238801 h 3890200"/>
              <a:gd name="connsiteX3021" fmla="*/ 6896475 w 9009483"/>
              <a:gd name="connsiteY3021" fmla="*/ 2238324 h 3890200"/>
              <a:gd name="connsiteX3022" fmla="*/ 8426856 w 9009483"/>
              <a:gd name="connsiteY3022" fmla="*/ 79673 h 3890200"/>
              <a:gd name="connsiteX3023" fmla="*/ 8173492 w 9009483"/>
              <a:gd name="connsiteY3023" fmla="*/ 79673 h 3890200"/>
              <a:gd name="connsiteX3024" fmla="*/ 8426856 w 9009483"/>
              <a:gd name="connsiteY3024" fmla="*/ 79673 h 3890200"/>
              <a:gd name="connsiteX3025" fmla="*/ 8843288 w 9009483"/>
              <a:gd name="connsiteY3025" fmla="*/ 285318 h 3890200"/>
              <a:gd name="connsiteX3026" fmla="*/ 8828620 w 9009483"/>
              <a:gd name="connsiteY3026" fmla="*/ 264458 h 3890200"/>
              <a:gd name="connsiteX3027" fmla="*/ 8795949 w 9009483"/>
              <a:gd name="connsiteY3027" fmla="*/ 228264 h 3890200"/>
              <a:gd name="connsiteX3028" fmla="*/ 8698795 w 9009483"/>
              <a:gd name="connsiteY3028" fmla="*/ 152825 h 3890200"/>
              <a:gd name="connsiteX3029" fmla="*/ 8717845 w 9009483"/>
              <a:gd name="connsiteY3029" fmla="*/ 165303 h 3890200"/>
              <a:gd name="connsiteX3030" fmla="*/ 8740609 w 9009483"/>
              <a:gd name="connsiteY3030" fmla="*/ 182067 h 3890200"/>
              <a:gd name="connsiteX3031" fmla="*/ 8767756 w 9009483"/>
              <a:gd name="connsiteY3031" fmla="*/ 203498 h 3890200"/>
              <a:gd name="connsiteX3032" fmla="*/ 8794236 w 9009483"/>
              <a:gd name="connsiteY3032" fmla="*/ 227406 h 3890200"/>
              <a:gd name="connsiteX3033" fmla="*/ 8816904 w 9009483"/>
              <a:gd name="connsiteY3033" fmla="*/ 251885 h 3890200"/>
              <a:gd name="connsiteX3034" fmla="*/ 8843288 w 9009483"/>
              <a:gd name="connsiteY3034" fmla="*/ 285128 h 3890200"/>
              <a:gd name="connsiteX3035" fmla="*/ 6764362 w 9009483"/>
              <a:gd name="connsiteY3035" fmla="*/ 1103135 h 3890200"/>
              <a:gd name="connsiteX3036" fmla="*/ 6671970 w 9009483"/>
              <a:gd name="connsiteY3036" fmla="*/ 1102658 h 3890200"/>
              <a:gd name="connsiteX3037" fmla="*/ 6695402 w 9009483"/>
              <a:gd name="connsiteY3037" fmla="*/ 1102658 h 3890200"/>
              <a:gd name="connsiteX3038" fmla="*/ 6580149 w 9009483"/>
              <a:gd name="connsiteY3038" fmla="*/ 1103801 h 3890200"/>
              <a:gd name="connsiteX3039" fmla="*/ 6626060 w 9009483"/>
              <a:gd name="connsiteY3039" fmla="*/ 1105421 h 3890200"/>
              <a:gd name="connsiteX3040" fmla="*/ 6787223 w 9009483"/>
              <a:gd name="connsiteY3040" fmla="*/ 1105421 h 3890200"/>
              <a:gd name="connsiteX3041" fmla="*/ 6764362 w 9009483"/>
              <a:gd name="connsiteY3041" fmla="*/ 1102944 h 3890200"/>
              <a:gd name="connsiteX3042" fmla="*/ 8659076 w 9009483"/>
              <a:gd name="connsiteY3042" fmla="*/ 134633 h 3890200"/>
              <a:gd name="connsiteX3043" fmla="*/ 8643931 w 9009483"/>
              <a:gd name="connsiteY3043" fmla="*/ 127298 h 3890200"/>
              <a:gd name="connsiteX3044" fmla="*/ 8634406 w 9009483"/>
              <a:gd name="connsiteY3044" fmla="*/ 122536 h 3890200"/>
              <a:gd name="connsiteX3045" fmla="*/ 8623167 w 9009483"/>
              <a:gd name="connsiteY3045" fmla="*/ 118250 h 3890200"/>
              <a:gd name="connsiteX3046" fmla="*/ 8598878 w 9009483"/>
              <a:gd name="connsiteY3046" fmla="*/ 109201 h 3890200"/>
              <a:gd name="connsiteX3047" fmla="*/ 8586399 w 9009483"/>
              <a:gd name="connsiteY3047" fmla="*/ 104534 h 3890200"/>
              <a:gd name="connsiteX3048" fmla="*/ 8573637 w 9009483"/>
              <a:gd name="connsiteY3048" fmla="*/ 101295 h 3890200"/>
              <a:gd name="connsiteX3049" fmla="*/ 8550013 w 9009483"/>
              <a:gd name="connsiteY3049" fmla="*/ 95199 h 3890200"/>
              <a:gd name="connsiteX3050" fmla="*/ 8530963 w 9009483"/>
              <a:gd name="connsiteY3050" fmla="*/ 91008 h 3890200"/>
              <a:gd name="connsiteX3051" fmla="*/ 8515057 w 9009483"/>
              <a:gd name="connsiteY3051" fmla="*/ 89389 h 3890200"/>
              <a:gd name="connsiteX3052" fmla="*/ 8665267 w 9009483"/>
              <a:gd name="connsiteY3052" fmla="*/ 138062 h 3890200"/>
              <a:gd name="connsiteX3053" fmla="*/ 8814713 w 9009483"/>
              <a:gd name="connsiteY3053" fmla="*/ 253505 h 3890200"/>
              <a:gd name="connsiteX3054" fmla="*/ 8801665 w 9009483"/>
              <a:gd name="connsiteY3054" fmla="*/ 235693 h 3890200"/>
              <a:gd name="connsiteX3055" fmla="*/ 8734990 w 9009483"/>
              <a:gd name="connsiteY3055" fmla="*/ 178543 h 3890200"/>
              <a:gd name="connsiteX3056" fmla="*/ 8719082 w 9009483"/>
              <a:gd name="connsiteY3056" fmla="*/ 166732 h 3890200"/>
              <a:gd name="connsiteX3057" fmla="*/ 8703843 w 9009483"/>
              <a:gd name="connsiteY3057" fmla="*/ 157207 h 3890200"/>
              <a:gd name="connsiteX3058" fmla="*/ 8680222 w 9009483"/>
              <a:gd name="connsiteY3058" fmla="*/ 142539 h 3890200"/>
              <a:gd name="connsiteX3059" fmla="*/ 8681745 w 9009483"/>
              <a:gd name="connsiteY3059" fmla="*/ 144920 h 3890200"/>
              <a:gd name="connsiteX3060" fmla="*/ 8659076 w 9009483"/>
              <a:gd name="connsiteY3060" fmla="*/ 134442 h 3890200"/>
              <a:gd name="connsiteX3061" fmla="*/ 6578721 w 9009483"/>
              <a:gd name="connsiteY3061" fmla="*/ 2234133 h 3890200"/>
              <a:gd name="connsiteX3062" fmla="*/ 6740075 w 9009483"/>
              <a:gd name="connsiteY3062" fmla="*/ 2234133 h 3890200"/>
              <a:gd name="connsiteX3063" fmla="*/ 6578721 w 9009483"/>
              <a:gd name="connsiteY3063" fmla="*/ 2234133 h 3890200"/>
              <a:gd name="connsiteX3064" fmla="*/ 8941873 w 9009483"/>
              <a:gd name="connsiteY3064" fmla="*/ 635648 h 3890200"/>
              <a:gd name="connsiteX3065" fmla="*/ 8941015 w 9009483"/>
              <a:gd name="connsiteY3065" fmla="*/ 613264 h 3890200"/>
              <a:gd name="connsiteX3066" fmla="*/ 8926062 w 9009483"/>
              <a:gd name="connsiteY3066" fmla="*/ 721563 h 3890200"/>
              <a:gd name="connsiteX3067" fmla="*/ 8932062 w 9009483"/>
              <a:gd name="connsiteY3067" fmla="*/ 697846 h 3890200"/>
              <a:gd name="connsiteX3068" fmla="*/ 8935966 w 9009483"/>
              <a:gd name="connsiteY3068" fmla="*/ 676891 h 3890200"/>
              <a:gd name="connsiteX3069" fmla="*/ 8941778 w 9009483"/>
              <a:gd name="connsiteY3069" fmla="*/ 640982 h 3890200"/>
              <a:gd name="connsiteX3070" fmla="*/ 8943778 w 9009483"/>
              <a:gd name="connsiteY3070" fmla="*/ 607358 h 3890200"/>
              <a:gd name="connsiteX3071" fmla="*/ 8944540 w 9009483"/>
              <a:gd name="connsiteY3071" fmla="*/ 589547 h 3890200"/>
              <a:gd name="connsiteX3072" fmla="*/ 8943110 w 9009483"/>
              <a:gd name="connsiteY3072" fmla="*/ 569925 h 3890200"/>
              <a:gd name="connsiteX3073" fmla="*/ 8943968 w 9009483"/>
              <a:gd name="connsiteY3073" fmla="*/ 588975 h 3890200"/>
              <a:gd name="connsiteX3074" fmla="*/ 8943206 w 9009483"/>
              <a:gd name="connsiteY3074" fmla="*/ 603358 h 3890200"/>
              <a:gd name="connsiteX3075" fmla="*/ 8941873 w 9009483"/>
              <a:gd name="connsiteY3075" fmla="*/ 635648 h 3890200"/>
              <a:gd name="connsiteX3076" fmla="*/ 8334750 w 9009483"/>
              <a:gd name="connsiteY3076" fmla="*/ 83198 h 3890200"/>
              <a:gd name="connsiteX3077" fmla="*/ 8438476 w 9009483"/>
              <a:gd name="connsiteY3077" fmla="*/ 83198 h 3890200"/>
              <a:gd name="connsiteX3078" fmla="*/ 8470958 w 9009483"/>
              <a:gd name="connsiteY3078" fmla="*/ 83198 h 3890200"/>
              <a:gd name="connsiteX3079" fmla="*/ 8435430 w 9009483"/>
              <a:gd name="connsiteY3079" fmla="*/ 81293 h 3890200"/>
              <a:gd name="connsiteX3080" fmla="*/ 8406855 w 9009483"/>
              <a:gd name="connsiteY3080" fmla="*/ 81293 h 3890200"/>
              <a:gd name="connsiteX3081" fmla="*/ 8371041 w 9009483"/>
              <a:gd name="connsiteY3081" fmla="*/ 81864 h 3890200"/>
              <a:gd name="connsiteX3082" fmla="*/ 8334750 w 9009483"/>
              <a:gd name="connsiteY3082" fmla="*/ 83198 h 3890200"/>
              <a:gd name="connsiteX3083" fmla="*/ 7270808 w 9009483"/>
              <a:gd name="connsiteY3083" fmla="*/ 1101420 h 3890200"/>
              <a:gd name="connsiteX3084" fmla="*/ 7190987 w 9009483"/>
              <a:gd name="connsiteY3084" fmla="*/ 1101420 h 3890200"/>
              <a:gd name="connsiteX3085" fmla="*/ 7150411 w 9009483"/>
              <a:gd name="connsiteY3085" fmla="*/ 1101420 h 3890200"/>
              <a:gd name="connsiteX3086" fmla="*/ 7137553 w 9009483"/>
              <a:gd name="connsiteY3086" fmla="*/ 1101420 h 3890200"/>
              <a:gd name="connsiteX3087" fmla="*/ 7132695 w 9009483"/>
              <a:gd name="connsiteY3087" fmla="*/ 1101420 h 3890200"/>
              <a:gd name="connsiteX3088" fmla="*/ 7270808 w 9009483"/>
              <a:gd name="connsiteY3088" fmla="*/ 1101420 h 3890200"/>
              <a:gd name="connsiteX3089" fmla="*/ 3033897 w 9009483"/>
              <a:gd name="connsiteY3089" fmla="*/ 1107040 h 3890200"/>
              <a:gd name="connsiteX3090" fmla="*/ 3149054 w 9009483"/>
              <a:gd name="connsiteY3090" fmla="*/ 1107707 h 3890200"/>
              <a:gd name="connsiteX3091" fmla="*/ 3033706 w 9009483"/>
              <a:gd name="connsiteY3091" fmla="*/ 1107040 h 3890200"/>
              <a:gd name="connsiteX3092" fmla="*/ 6533953 w 9009483"/>
              <a:gd name="connsiteY3092" fmla="*/ 1102087 h 3890200"/>
              <a:gd name="connsiteX3093" fmla="*/ 6234678 w 9009483"/>
              <a:gd name="connsiteY3093" fmla="*/ 1102087 h 3890200"/>
              <a:gd name="connsiteX3094" fmla="*/ 6488043 w 9009483"/>
              <a:gd name="connsiteY3094" fmla="*/ 1102087 h 3890200"/>
              <a:gd name="connsiteX3095" fmla="*/ 6533953 w 9009483"/>
              <a:gd name="connsiteY3095" fmla="*/ 1102087 h 3890200"/>
              <a:gd name="connsiteX3096" fmla="*/ 7616184 w 9009483"/>
              <a:gd name="connsiteY3096" fmla="*/ 1098849 h 3890200"/>
              <a:gd name="connsiteX3097" fmla="*/ 7478263 w 9009483"/>
              <a:gd name="connsiteY3097" fmla="*/ 1098849 h 3890200"/>
              <a:gd name="connsiteX3098" fmla="*/ 7616184 w 9009483"/>
              <a:gd name="connsiteY3098" fmla="*/ 1098849 h 3890200"/>
              <a:gd name="connsiteX3099" fmla="*/ 7754488 w 9009483"/>
              <a:gd name="connsiteY3099" fmla="*/ 1096848 h 3890200"/>
              <a:gd name="connsiteX3100" fmla="*/ 7386154 w 9009483"/>
              <a:gd name="connsiteY3100" fmla="*/ 1096848 h 3890200"/>
              <a:gd name="connsiteX3101" fmla="*/ 7524171 w 9009483"/>
              <a:gd name="connsiteY3101" fmla="*/ 1097610 h 3890200"/>
              <a:gd name="connsiteX3102" fmla="*/ 7593418 w 9009483"/>
              <a:gd name="connsiteY3102" fmla="*/ 1097610 h 3890200"/>
              <a:gd name="connsiteX3103" fmla="*/ 7654380 w 9009483"/>
              <a:gd name="connsiteY3103" fmla="*/ 1097610 h 3890200"/>
              <a:gd name="connsiteX3104" fmla="*/ 7754488 w 9009483"/>
              <a:gd name="connsiteY3104" fmla="*/ 1096753 h 3890200"/>
              <a:gd name="connsiteX3105" fmla="*/ 3262783 w 9009483"/>
              <a:gd name="connsiteY3105" fmla="*/ 2223751 h 3890200"/>
              <a:gd name="connsiteX3106" fmla="*/ 3285737 w 9009483"/>
              <a:gd name="connsiteY3106" fmla="*/ 2222703 h 3890200"/>
              <a:gd name="connsiteX3107" fmla="*/ 3216681 w 9009483"/>
              <a:gd name="connsiteY3107" fmla="*/ 2222703 h 3890200"/>
              <a:gd name="connsiteX3108" fmla="*/ 3262783 w 9009483"/>
              <a:gd name="connsiteY3108" fmla="*/ 2223751 h 3890200"/>
              <a:gd name="connsiteX3109" fmla="*/ 8283886 w 9009483"/>
              <a:gd name="connsiteY3109" fmla="*/ 1092848 h 3890200"/>
              <a:gd name="connsiteX3110" fmla="*/ 8146059 w 9009483"/>
              <a:gd name="connsiteY3110" fmla="*/ 1093419 h 3890200"/>
              <a:gd name="connsiteX3111" fmla="*/ 8169014 w 9009483"/>
              <a:gd name="connsiteY3111" fmla="*/ 1094086 h 3890200"/>
              <a:gd name="connsiteX3112" fmla="*/ 8353133 w 9009483"/>
              <a:gd name="connsiteY3112" fmla="*/ 1094086 h 3890200"/>
              <a:gd name="connsiteX3113" fmla="*/ 8283886 w 9009483"/>
              <a:gd name="connsiteY3113" fmla="*/ 1092848 h 3890200"/>
              <a:gd name="connsiteX3114" fmla="*/ 3631209 w 9009483"/>
              <a:gd name="connsiteY3114" fmla="*/ 2229085 h 3890200"/>
              <a:gd name="connsiteX3115" fmla="*/ 3769703 w 9009483"/>
              <a:gd name="connsiteY3115" fmla="*/ 2230514 h 3890200"/>
              <a:gd name="connsiteX3116" fmla="*/ 3746366 w 9009483"/>
              <a:gd name="connsiteY3116" fmla="*/ 2229847 h 3890200"/>
              <a:gd name="connsiteX3117" fmla="*/ 3631209 w 9009483"/>
              <a:gd name="connsiteY3117" fmla="*/ 2229085 h 3890200"/>
              <a:gd name="connsiteX3118" fmla="*/ 4345013 w 9009483"/>
              <a:gd name="connsiteY3118" fmla="*/ 2236229 h 3890200"/>
              <a:gd name="connsiteX3119" fmla="*/ 4529512 w 9009483"/>
              <a:gd name="connsiteY3119" fmla="*/ 2236705 h 3890200"/>
              <a:gd name="connsiteX3120" fmla="*/ 4368158 w 9009483"/>
              <a:gd name="connsiteY3120" fmla="*/ 2235086 h 3890200"/>
              <a:gd name="connsiteX3121" fmla="*/ 4345013 w 9009483"/>
              <a:gd name="connsiteY3121" fmla="*/ 2236229 h 3890200"/>
              <a:gd name="connsiteX3122" fmla="*/ 1933282 w 9009483"/>
              <a:gd name="connsiteY3122" fmla="*/ 61862 h 3890200"/>
              <a:gd name="connsiteX3123" fmla="*/ 1864035 w 9009483"/>
              <a:gd name="connsiteY3123" fmla="*/ 60147 h 3890200"/>
              <a:gd name="connsiteX3124" fmla="*/ 1933282 w 9009483"/>
              <a:gd name="connsiteY3124" fmla="*/ 61862 h 3890200"/>
              <a:gd name="connsiteX3125" fmla="*/ 2209507 w 9009483"/>
              <a:gd name="connsiteY3125" fmla="*/ 63767 h 3890200"/>
              <a:gd name="connsiteX3126" fmla="*/ 2002339 w 9009483"/>
              <a:gd name="connsiteY3126" fmla="*/ 62624 h 3890200"/>
              <a:gd name="connsiteX3127" fmla="*/ 2209412 w 9009483"/>
              <a:gd name="connsiteY3127" fmla="*/ 63767 h 3890200"/>
              <a:gd name="connsiteX3128" fmla="*/ 2646800 w 9009483"/>
              <a:gd name="connsiteY3128" fmla="*/ 27000 h 3890200"/>
              <a:gd name="connsiteX3129" fmla="*/ 2693092 w 9009483"/>
              <a:gd name="connsiteY3129" fmla="*/ 27000 h 3890200"/>
              <a:gd name="connsiteX3130" fmla="*/ 2485828 w 9009483"/>
              <a:gd name="connsiteY3130" fmla="*/ 27000 h 3890200"/>
              <a:gd name="connsiteX3131" fmla="*/ 2577935 w 9009483"/>
              <a:gd name="connsiteY3131" fmla="*/ 24714 h 3890200"/>
              <a:gd name="connsiteX3132" fmla="*/ 2923216 w 9009483"/>
              <a:gd name="connsiteY3132" fmla="*/ 26810 h 3890200"/>
              <a:gd name="connsiteX3133" fmla="*/ 6626155 w 9009483"/>
              <a:gd name="connsiteY3133" fmla="*/ 1149712 h 3890200"/>
              <a:gd name="connsiteX3134" fmla="*/ 6442036 w 9009483"/>
              <a:gd name="connsiteY3134" fmla="*/ 1149712 h 3890200"/>
              <a:gd name="connsiteX3135" fmla="*/ 6626060 w 9009483"/>
              <a:gd name="connsiteY3135" fmla="*/ 1149712 h 3890200"/>
              <a:gd name="connsiteX3136" fmla="*/ 482530 w 9009483"/>
              <a:gd name="connsiteY3136" fmla="*/ 21285 h 3890200"/>
              <a:gd name="connsiteX3137" fmla="*/ 551491 w 9009483"/>
              <a:gd name="connsiteY3137" fmla="*/ 20809 h 3890200"/>
              <a:gd name="connsiteX3138" fmla="*/ 597401 w 9009483"/>
              <a:gd name="connsiteY3138" fmla="*/ 21952 h 3890200"/>
              <a:gd name="connsiteX3139" fmla="*/ 413283 w 9009483"/>
              <a:gd name="connsiteY3139" fmla="*/ 21095 h 3890200"/>
              <a:gd name="connsiteX3140" fmla="*/ 482435 w 9009483"/>
              <a:gd name="connsiteY3140" fmla="*/ 21285 h 3890200"/>
              <a:gd name="connsiteX3141" fmla="*/ 758755 w 9009483"/>
              <a:gd name="connsiteY3141" fmla="*/ 24047 h 3890200"/>
              <a:gd name="connsiteX3142" fmla="*/ 1011929 w 9009483"/>
              <a:gd name="connsiteY3142" fmla="*/ 22809 h 3890200"/>
              <a:gd name="connsiteX3143" fmla="*/ 758660 w 9009483"/>
              <a:gd name="connsiteY3143" fmla="*/ 24047 h 3890200"/>
              <a:gd name="connsiteX3144" fmla="*/ 1104132 w 9009483"/>
              <a:gd name="connsiteY3144" fmla="*/ 22905 h 3890200"/>
              <a:gd name="connsiteX3145" fmla="*/ 1265103 w 9009483"/>
              <a:gd name="connsiteY3145" fmla="*/ 21476 h 3890200"/>
              <a:gd name="connsiteX3146" fmla="*/ 1311490 w 9009483"/>
              <a:gd name="connsiteY3146" fmla="*/ 21952 h 3890200"/>
              <a:gd name="connsiteX3147" fmla="*/ 1104036 w 9009483"/>
              <a:gd name="connsiteY3147" fmla="*/ 22523 h 3890200"/>
              <a:gd name="connsiteX3148" fmla="*/ 2318759 w 9009483"/>
              <a:gd name="connsiteY3148" fmla="*/ 2168601 h 3890200"/>
              <a:gd name="connsiteX3149" fmla="*/ 2226844 w 9009483"/>
              <a:gd name="connsiteY3149" fmla="*/ 2170411 h 3890200"/>
              <a:gd name="connsiteX3150" fmla="*/ 2111401 w 9009483"/>
              <a:gd name="connsiteY3150" fmla="*/ 2170411 h 3890200"/>
              <a:gd name="connsiteX3151" fmla="*/ 2157311 w 9009483"/>
              <a:gd name="connsiteY3151" fmla="*/ 2171459 h 3890200"/>
              <a:gd name="connsiteX3152" fmla="*/ 1973478 w 9009483"/>
              <a:gd name="connsiteY3152" fmla="*/ 2171459 h 3890200"/>
              <a:gd name="connsiteX3153" fmla="*/ 2019579 w 9009483"/>
              <a:gd name="connsiteY3153" fmla="*/ 2170030 h 3890200"/>
              <a:gd name="connsiteX3154" fmla="*/ 2318665 w 9009483"/>
              <a:gd name="connsiteY3154" fmla="*/ 2168601 h 3890200"/>
              <a:gd name="connsiteX3155" fmla="*/ 8994070 w 9009483"/>
              <a:gd name="connsiteY3155" fmla="*/ 664413 h 3890200"/>
              <a:gd name="connsiteX3156" fmla="*/ 8989307 w 9009483"/>
              <a:gd name="connsiteY3156" fmla="*/ 698798 h 3890200"/>
              <a:gd name="connsiteX3157" fmla="*/ 8980831 w 9009483"/>
              <a:gd name="connsiteY3157" fmla="*/ 732993 h 3890200"/>
              <a:gd name="connsiteX3158" fmla="*/ 8968162 w 9009483"/>
              <a:gd name="connsiteY3158" fmla="*/ 773856 h 3890200"/>
              <a:gd name="connsiteX3159" fmla="*/ 8958637 w 9009483"/>
              <a:gd name="connsiteY3159" fmla="*/ 798525 h 3890200"/>
              <a:gd name="connsiteX3160" fmla="*/ 8946254 w 9009483"/>
              <a:gd name="connsiteY3160" fmla="*/ 827100 h 3890200"/>
              <a:gd name="connsiteX3161" fmla="*/ 8954256 w 9009483"/>
              <a:gd name="connsiteY3161" fmla="*/ 811003 h 3890200"/>
              <a:gd name="connsiteX3162" fmla="*/ 8960732 w 9009483"/>
              <a:gd name="connsiteY3162" fmla="*/ 794430 h 3890200"/>
              <a:gd name="connsiteX3163" fmla="*/ 8974066 w 9009483"/>
              <a:gd name="connsiteY3163" fmla="*/ 759473 h 3890200"/>
              <a:gd name="connsiteX3164" fmla="*/ 8995212 w 9009483"/>
              <a:gd name="connsiteY3164" fmla="*/ 664985 h 3890200"/>
              <a:gd name="connsiteX3165" fmla="*/ 8989879 w 9009483"/>
              <a:gd name="connsiteY3165" fmla="*/ 701465 h 3890200"/>
              <a:gd name="connsiteX3166" fmla="*/ 8982259 w 9009483"/>
              <a:gd name="connsiteY3166" fmla="*/ 732707 h 3890200"/>
              <a:gd name="connsiteX3167" fmla="*/ 8975211 w 9009483"/>
              <a:gd name="connsiteY3167" fmla="*/ 759473 h 3890200"/>
              <a:gd name="connsiteX3168" fmla="*/ 8967113 w 9009483"/>
              <a:gd name="connsiteY3168" fmla="*/ 781380 h 3890200"/>
              <a:gd name="connsiteX3169" fmla="*/ 8954161 w 9009483"/>
              <a:gd name="connsiteY3169" fmla="*/ 813956 h 3890200"/>
              <a:gd name="connsiteX3170" fmla="*/ 8944636 w 9009483"/>
              <a:gd name="connsiteY3170" fmla="*/ 833006 h 3890200"/>
              <a:gd name="connsiteX3171" fmla="*/ 8944636 w 9009483"/>
              <a:gd name="connsiteY3171" fmla="*/ 826243 h 3890200"/>
              <a:gd name="connsiteX3172" fmla="*/ 8981401 w 9009483"/>
              <a:gd name="connsiteY3172" fmla="*/ 721468 h 3890200"/>
              <a:gd name="connsiteX3173" fmla="*/ 8986259 w 9009483"/>
              <a:gd name="connsiteY3173" fmla="*/ 701751 h 3890200"/>
              <a:gd name="connsiteX3174" fmla="*/ 8989021 w 9009483"/>
              <a:gd name="connsiteY3174" fmla="*/ 685273 h 3890200"/>
              <a:gd name="connsiteX3175" fmla="*/ 8993021 w 9009483"/>
              <a:gd name="connsiteY3175" fmla="*/ 664985 h 3890200"/>
              <a:gd name="connsiteX3176" fmla="*/ 8985308 w 9009483"/>
              <a:gd name="connsiteY3176" fmla="*/ 709657 h 3890200"/>
              <a:gd name="connsiteX3177" fmla="*/ 8980924 w 9009483"/>
              <a:gd name="connsiteY3177" fmla="*/ 727088 h 3890200"/>
              <a:gd name="connsiteX3178" fmla="*/ 8977020 w 9009483"/>
              <a:gd name="connsiteY3178" fmla="*/ 743280 h 3890200"/>
              <a:gd name="connsiteX3179" fmla="*/ 8973115 w 9009483"/>
              <a:gd name="connsiteY3179" fmla="*/ 758615 h 3890200"/>
              <a:gd name="connsiteX3180" fmla="*/ 8964446 w 9009483"/>
              <a:gd name="connsiteY3180" fmla="*/ 782428 h 3890200"/>
              <a:gd name="connsiteX3181" fmla="*/ 8979020 w 9009483"/>
              <a:gd name="connsiteY3181" fmla="*/ 738994 h 3890200"/>
              <a:gd name="connsiteX3182" fmla="*/ 8987594 w 9009483"/>
              <a:gd name="connsiteY3182" fmla="*/ 706038 h 3890200"/>
              <a:gd name="connsiteX3183" fmla="*/ 8993975 w 9009483"/>
              <a:gd name="connsiteY3183" fmla="*/ 664413 h 3890200"/>
              <a:gd name="connsiteX3184" fmla="*/ 5543734 w 9009483"/>
              <a:gd name="connsiteY3184" fmla="*/ 1144664 h 3890200"/>
              <a:gd name="connsiteX3185" fmla="*/ 5543734 w 9009483"/>
              <a:gd name="connsiteY3185" fmla="*/ 1142568 h 3890200"/>
              <a:gd name="connsiteX3186" fmla="*/ 5636031 w 9009483"/>
              <a:gd name="connsiteY3186" fmla="*/ 1142568 h 3890200"/>
              <a:gd name="connsiteX3187" fmla="*/ 5543639 w 9009483"/>
              <a:gd name="connsiteY3187" fmla="*/ 1144664 h 3890200"/>
              <a:gd name="connsiteX3188" fmla="*/ 1011834 w 9009483"/>
              <a:gd name="connsiteY3188" fmla="*/ 42907 h 3890200"/>
              <a:gd name="connsiteX3189" fmla="*/ 1150137 w 9009483"/>
              <a:gd name="connsiteY3189" fmla="*/ 42907 h 3890200"/>
              <a:gd name="connsiteX3190" fmla="*/ 1011834 w 9009483"/>
              <a:gd name="connsiteY3190" fmla="*/ 42907 h 3890200"/>
              <a:gd name="connsiteX3191" fmla="*/ 1864035 w 9009483"/>
              <a:gd name="connsiteY3191" fmla="*/ 46431 h 3890200"/>
              <a:gd name="connsiteX3192" fmla="*/ 1679536 w 9009483"/>
              <a:gd name="connsiteY3192" fmla="*/ 46431 h 3890200"/>
              <a:gd name="connsiteX3193" fmla="*/ 1679536 w 9009483"/>
              <a:gd name="connsiteY3193" fmla="*/ 45288 h 3890200"/>
              <a:gd name="connsiteX3194" fmla="*/ 1541424 w 9009483"/>
              <a:gd name="connsiteY3194" fmla="*/ 45288 h 3890200"/>
              <a:gd name="connsiteX3195" fmla="*/ 1610861 w 9009483"/>
              <a:gd name="connsiteY3195" fmla="*/ 44050 h 3890200"/>
              <a:gd name="connsiteX3196" fmla="*/ 1726018 w 9009483"/>
              <a:gd name="connsiteY3196" fmla="*/ 44050 h 3890200"/>
              <a:gd name="connsiteX3197" fmla="*/ 1729828 w 9009483"/>
              <a:gd name="connsiteY3197" fmla="*/ 44050 h 3890200"/>
              <a:gd name="connsiteX3198" fmla="*/ 1740210 w 9009483"/>
              <a:gd name="connsiteY3198" fmla="*/ 44050 h 3890200"/>
              <a:gd name="connsiteX3199" fmla="*/ 1775168 w 9009483"/>
              <a:gd name="connsiteY3199" fmla="*/ 44622 h 3890200"/>
              <a:gd name="connsiteX3200" fmla="*/ 3430041 w 9009483"/>
              <a:gd name="connsiteY3200" fmla="*/ 67100 h 3890200"/>
              <a:gd name="connsiteX3201" fmla="*/ 3404704 w 9009483"/>
              <a:gd name="connsiteY3201" fmla="*/ 67100 h 3890200"/>
              <a:gd name="connsiteX3202" fmla="*/ 3390321 w 9009483"/>
              <a:gd name="connsiteY3202" fmla="*/ 67100 h 3890200"/>
              <a:gd name="connsiteX3203" fmla="*/ 3383845 w 9009483"/>
              <a:gd name="connsiteY3203" fmla="*/ 67100 h 3890200"/>
              <a:gd name="connsiteX3204" fmla="*/ 3268688 w 9009483"/>
              <a:gd name="connsiteY3204" fmla="*/ 64814 h 3890200"/>
              <a:gd name="connsiteX3205" fmla="*/ 3314693 w 9009483"/>
              <a:gd name="connsiteY3205" fmla="*/ 66148 h 3890200"/>
              <a:gd name="connsiteX3206" fmla="*/ 3153721 w 9009483"/>
              <a:gd name="connsiteY3206" fmla="*/ 64624 h 3890200"/>
              <a:gd name="connsiteX3207" fmla="*/ 3245542 w 9009483"/>
              <a:gd name="connsiteY3207" fmla="*/ 62719 h 3890200"/>
              <a:gd name="connsiteX3208" fmla="*/ 3430041 w 9009483"/>
              <a:gd name="connsiteY3208" fmla="*/ 67100 h 3890200"/>
              <a:gd name="connsiteX3209" fmla="*/ 965924 w 9009483"/>
              <a:gd name="connsiteY3209" fmla="*/ 49765 h 3890200"/>
              <a:gd name="connsiteX3210" fmla="*/ 965924 w 9009483"/>
              <a:gd name="connsiteY3210" fmla="*/ 50527 h 3890200"/>
              <a:gd name="connsiteX3211" fmla="*/ 850766 w 9009483"/>
              <a:gd name="connsiteY3211" fmla="*/ 49860 h 3890200"/>
              <a:gd name="connsiteX3212" fmla="*/ 942873 w 9009483"/>
              <a:gd name="connsiteY3212" fmla="*/ 49860 h 3890200"/>
              <a:gd name="connsiteX3213" fmla="*/ 965924 w 9009483"/>
              <a:gd name="connsiteY3213" fmla="*/ 49765 h 3890200"/>
              <a:gd name="connsiteX3214" fmla="*/ 7178890 w 9009483"/>
              <a:gd name="connsiteY3214" fmla="*/ 1130376 h 3890200"/>
              <a:gd name="connsiteX3215" fmla="*/ 7109643 w 9009483"/>
              <a:gd name="connsiteY3215" fmla="*/ 1130376 h 3890200"/>
              <a:gd name="connsiteX3216" fmla="*/ 7247851 w 9009483"/>
              <a:gd name="connsiteY3216" fmla="*/ 1128662 h 3890200"/>
              <a:gd name="connsiteX3217" fmla="*/ 7178890 w 9009483"/>
              <a:gd name="connsiteY3217" fmla="*/ 1130376 h 3890200"/>
              <a:gd name="connsiteX3218" fmla="*/ 2876829 w 9009483"/>
              <a:gd name="connsiteY3218" fmla="*/ 49765 h 3890200"/>
              <a:gd name="connsiteX3219" fmla="*/ 3176581 w 9009483"/>
              <a:gd name="connsiteY3219" fmla="*/ 51670 h 3890200"/>
              <a:gd name="connsiteX3220" fmla="*/ 2876829 w 9009483"/>
              <a:gd name="connsiteY3220" fmla="*/ 49765 h 3890200"/>
              <a:gd name="connsiteX3221" fmla="*/ 3314979 w 9009483"/>
              <a:gd name="connsiteY3221" fmla="*/ 49765 h 3890200"/>
              <a:gd name="connsiteX3222" fmla="*/ 3499288 w 9009483"/>
              <a:gd name="connsiteY3222" fmla="*/ 51003 h 3890200"/>
              <a:gd name="connsiteX3223" fmla="*/ 3314693 w 9009483"/>
              <a:gd name="connsiteY3223" fmla="*/ 49574 h 3890200"/>
              <a:gd name="connsiteX3224" fmla="*/ 1403788 w 9009483"/>
              <a:gd name="connsiteY3224" fmla="*/ 51860 h 3890200"/>
              <a:gd name="connsiteX3225" fmla="*/ 1495704 w 9009483"/>
              <a:gd name="connsiteY3225" fmla="*/ 51860 h 3890200"/>
              <a:gd name="connsiteX3226" fmla="*/ 1479226 w 9009483"/>
              <a:gd name="connsiteY3226" fmla="*/ 52527 h 3890200"/>
              <a:gd name="connsiteX3227" fmla="*/ 1459509 w 9009483"/>
              <a:gd name="connsiteY3227" fmla="*/ 52527 h 3890200"/>
              <a:gd name="connsiteX3228" fmla="*/ 1452556 w 9009483"/>
              <a:gd name="connsiteY3228" fmla="*/ 52527 h 3890200"/>
              <a:gd name="connsiteX3229" fmla="*/ 1449793 w 9009483"/>
              <a:gd name="connsiteY3229" fmla="*/ 52527 h 3890200"/>
              <a:gd name="connsiteX3230" fmla="*/ 1472558 w 9009483"/>
              <a:gd name="connsiteY3230" fmla="*/ 52527 h 3890200"/>
              <a:gd name="connsiteX3231" fmla="*/ 1403502 w 9009483"/>
              <a:gd name="connsiteY3231" fmla="*/ 51670 h 3890200"/>
              <a:gd name="connsiteX3232" fmla="*/ 2877115 w 9009483"/>
              <a:gd name="connsiteY3232" fmla="*/ 55004 h 3890200"/>
              <a:gd name="connsiteX3233" fmla="*/ 2900547 w 9009483"/>
              <a:gd name="connsiteY3233" fmla="*/ 57385 h 3890200"/>
              <a:gd name="connsiteX3234" fmla="*/ 2762339 w 9009483"/>
              <a:gd name="connsiteY3234" fmla="*/ 56528 h 3890200"/>
              <a:gd name="connsiteX3235" fmla="*/ 2669947 w 9009483"/>
              <a:gd name="connsiteY3235" fmla="*/ 54623 h 3890200"/>
              <a:gd name="connsiteX3236" fmla="*/ 2669947 w 9009483"/>
              <a:gd name="connsiteY3236" fmla="*/ 53861 h 3890200"/>
              <a:gd name="connsiteX3237" fmla="*/ 2876829 w 9009483"/>
              <a:gd name="connsiteY3237" fmla="*/ 54813 h 3890200"/>
              <a:gd name="connsiteX3238" fmla="*/ 3706552 w 9009483"/>
              <a:gd name="connsiteY3238" fmla="*/ 60719 h 3890200"/>
              <a:gd name="connsiteX3239" fmla="*/ 3683215 w 9009483"/>
              <a:gd name="connsiteY3239" fmla="*/ 62052 h 3890200"/>
              <a:gd name="connsiteX3240" fmla="*/ 3522148 w 9009483"/>
              <a:gd name="connsiteY3240" fmla="*/ 60623 h 3890200"/>
              <a:gd name="connsiteX3241" fmla="*/ 3453092 w 9009483"/>
              <a:gd name="connsiteY3241" fmla="*/ 58909 h 3890200"/>
              <a:gd name="connsiteX3242" fmla="*/ 3458045 w 9009483"/>
              <a:gd name="connsiteY3242" fmla="*/ 58909 h 3890200"/>
              <a:gd name="connsiteX3243" fmla="*/ 3499288 w 9009483"/>
              <a:gd name="connsiteY3243" fmla="*/ 58909 h 3890200"/>
              <a:gd name="connsiteX3244" fmla="*/ 3475952 w 9009483"/>
              <a:gd name="connsiteY3244" fmla="*/ 57671 h 3890200"/>
              <a:gd name="connsiteX3245" fmla="*/ 3706266 w 9009483"/>
              <a:gd name="connsiteY3245" fmla="*/ 60623 h 3890200"/>
              <a:gd name="connsiteX3246" fmla="*/ 1541710 w 9009483"/>
              <a:gd name="connsiteY3246" fmla="*/ 56909 h 3890200"/>
              <a:gd name="connsiteX3247" fmla="*/ 1749069 w 9009483"/>
              <a:gd name="connsiteY3247" fmla="*/ 56909 h 3890200"/>
              <a:gd name="connsiteX3248" fmla="*/ 1541424 w 9009483"/>
              <a:gd name="connsiteY3248" fmla="*/ 56718 h 3890200"/>
              <a:gd name="connsiteX3249" fmla="*/ 1495704 w 9009483"/>
              <a:gd name="connsiteY3249" fmla="*/ 56909 h 3890200"/>
              <a:gd name="connsiteX3250" fmla="*/ 1633912 w 9009483"/>
              <a:gd name="connsiteY3250" fmla="*/ 58528 h 3890200"/>
              <a:gd name="connsiteX3251" fmla="*/ 1633912 w 9009483"/>
              <a:gd name="connsiteY3251" fmla="*/ 59099 h 3890200"/>
              <a:gd name="connsiteX3252" fmla="*/ 1495418 w 9009483"/>
              <a:gd name="connsiteY3252" fmla="*/ 57004 h 3890200"/>
              <a:gd name="connsiteX3253" fmla="*/ 1818411 w 9009483"/>
              <a:gd name="connsiteY3253" fmla="*/ 67100 h 3890200"/>
              <a:gd name="connsiteX3254" fmla="*/ 1403788 w 9009483"/>
              <a:gd name="connsiteY3254" fmla="*/ 66053 h 3890200"/>
              <a:gd name="connsiteX3255" fmla="*/ 1564951 w 9009483"/>
              <a:gd name="connsiteY3255" fmla="*/ 68243 h 3890200"/>
              <a:gd name="connsiteX3256" fmla="*/ 1633912 w 9009483"/>
              <a:gd name="connsiteY3256" fmla="*/ 69101 h 3890200"/>
              <a:gd name="connsiteX3257" fmla="*/ 1518754 w 9009483"/>
              <a:gd name="connsiteY3257" fmla="*/ 69101 h 3890200"/>
              <a:gd name="connsiteX3258" fmla="*/ 1910233 w 9009483"/>
              <a:gd name="connsiteY3258" fmla="*/ 71291 h 3890200"/>
              <a:gd name="connsiteX3259" fmla="*/ 1472083 w 9009483"/>
              <a:gd name="connsiteY3259" fmla="*/ 69482 h 3890200"/>
              <a:gd name="connsiteX3260" fmla="*/ 1426171 w 9009483"/>
              <a:gd name="connsiteY3260" fmla="*/ 68148 h 3890200"/>
              <a:gd name="connsiteX3261" fmla="*/ 1587526 w 9009483"/>
              <a:gd name="connsiteY3261" fmla="*/ 68148 h 3890200"/>
              <a:gd name="connsiteX3262" fmla="*/ 1564665 w 9009483"/>
              <a:gd name="connsiteY3262" fmla="*/ 68339 h 3890200"/>
              <a:gd name="connsiteX3263" fmla="*/ 2462967 w 9009483"/>
              <a:gd name="connsiteY3263" fmla="*/ 71482 h 3890200"/>
              <a:gd name="connsiteX3264" fmla="*/ 2439727 w 9009483"/>
              <a:gd name="connsiteY3264" fmla="*/ 71482 h 3890200"/>
              <a:gd name="connsiteX3265" fmla="*/ 2417057 w 9009483"/>
              <a:gd name="connsiteY3265" fmla="*/ 72815 h 3890200"/>
              <a:gd name="connsiteX3266" fmla="*/ 2278564 w 9009483"/>
              <a:gd name="connsiteY3266" fmla="*/ 71863 h 3890200"/>
              <a:gd name="connsiteX3267" fmla="*/ 2462683 w 9009483"/>
              <a:gd name="connsiteY3267" fmla="*/ 71577 h 3890200"/>
              <a:gd name="connsiteX3268" fmla="*/ 6515855 w 9009483"/>
              <a:gd name="connsiteY3268" fmla="*/ 84436 h 3890200"/>
              <a:gd name="connsiteX3269" fmla="*/ 6653872 w 9009483"/>
              <a:gd name="connsiteY3269" fmla="*/ 83102 h 3890200"/>
              <a:gd name="connsiteX3270" fmla="*/ 6676923 w 9009483"/>
              <a:gd name="connsiteY3270" fmla="*/ 84341 h 3890200"/>
              <a:gd name="connsiteX3271" fmla="*/ 6619773 w 9009483"/>
              <a:gd name="connsiteY3271" fmla="*/ 84341 h 3890200"/>
              <a:gd name="connsiteX3272" fmla="*/ 5871013 w 9009483"/>
              <a:gd name="connsiteY3272" fmla="*/ 84436 h 3890200"/>
              <a:gd name="connsiteX3273" fmla="*/ 6055131 w 9009483"/>
              <a:gd name="connsiteY3273" fmla="*/ 84436 h 3890200"/>
              <a:gd name="connsiteX3274" fmla="*/ 5870727 w 9009483"/>
              <a:gd name="connsiteY3274" fmla="*/ 84436 h 3890200"/>
              <a:gd name="connsiteX3275" fmla="*/ 3586156 w 9009483"/>
              <a:gd name="connsiteY3275" fmla="*/ 1105040 h 3890200"/>
              <a:gd name="connsiteX3276" fmla="*/ 3217824 w 9009483"/>
              <a:gd name="connsiteY3276" fmla="*/ 1105040 h 3890200"/>
              <a:gd name="connsiteX3277" fmla="*/ 3586156 w 9009483"/>
              <a:gd name="connsiteY3277" fmla="*/ 1105040 h 3890200"/>
              <a:gd name="connsiteX3278" fmla="*/ 6027128 w 9009483"/>
              <a:gd name="connsiteY3278" fmla="*/ 1100373 h 3890200"/>
              <a:gd name="connsiteX3279" fmla="*/ 6141999 w 9009483"/>
              <a:gd name="connsiteY3279" fmla="*/ 1099896 h 3890200"/>
              <a:gd name="connsiteX3280" fmla="*/ 5911971 w 9009483"/>
              <a:gd name="connsiteY3280" fmla="*/ 1099896 h 3890200"/>
              <a:gd name="connsiteX3281" fmla="*/ 6050178 w 9009483"/>
              <a:gd name="connsiteY3281" fmla="*/ 1099325 h 3890200"/>
              <a:gd name="connsiteX3282" fmla="*/ 6037034 w 9009483"/>
              <a:gd name="connsiteY3282" fmla="*/ 1099325 h 3890200"/>
              <a:gd name="connsiteX3283" fmla="*/ 6030080 w 9009483"/>
              <a:gd name="connsiteY3283" fmla="*/ 1099325 h 3890200"/>
              <a:gd name="connsiteX3284" fmla="*/ 6027414 w 9009483"/>
              <a:gd name="connsiteY3284" fmla="*/ 1100373 h 3890200"/>
              <a:gd name="connsiteX3285" fmla="*/ 4137558 w 9009483"/>
              <a:gd name="connsiteY3285" fmla="*/ 2243373 h 3890200"/>
              <a:gd name="connsiteX3286" fmla="*/ 4206805 w 9009483"/>
              <a:gd name="connsiteY3286" fmla="*/ 2244801 h 3890200"/>
              <a:gd name="connsiteX3287" fmla="*/ 3838187 w 9009483"/>
              <a:gd name="connsiteY3287" fmla="*/ 2244801 h 3890200"/>
              <a:gd name="connsiteX3288" fmla="*/ 4137844 w 9009483"/>
              <a:gd name="connsiteY3288" fmla="*/ 2243277 h 3890200"/>
              <a:gd name="connsiteX3289" fmla="*/ 1702682 w 9009483"/>
              <a:gd name="connsiteY3289" fmla="*/ 15856 h 3890200"/>
              <a:gd name="connsiteX3290" fmla="*/ 1702682 w 9009483"/>
              <a:gd name="connsiteY3290" fmla="*/ 16808 h 3890200"/>
              <a:gd name="connsiteX3291" fmla="*/ 1495418 w 9009483"/>
              <a:gd name="connsiteY3291" fmla="*/ 17666 h 3890200"/>
              <a:gd name="connsiteX3292" fmla="*/ 1495418 w 9009483"/>
              <a:gd name="connsiteY3292" fmla="*/ 15951 h 3890200"/>
              <a:gd name="connsiteX3293" fmla="*/ 1288440 w 9009483"/>
              <a:gd name="connsiteY3293" fmla="*/ 17761 h 3890200"/>
              <a:gd name="connsiteX3294" fmla="*/ 1304823 w 9009483"/>
              <a:gd name="connsiteY3294" fmla="*/ 16999 h 3890200"/>
              <a:gd name="connsiteX3295" fmla="*/ 1324540 w 9009483"/>
              <a:gd name="connsiteY3295" fmla="*/ 16999 h 3890200"/>
              <a:gd name="connsiteX3296" fmla="*/ 1331398 w 9009483"/>
              <a:gd name="connsiteY3296" fmla="*/ 16999 h 3890200"/>
              <a:gd name="connsiteX3297" fmla="*/ 1334160 w 9009483"/>
              <a:gd name="connsiteY3297" fmla="*/ 16999 h 3890200"/>
              <a:gd name="connsiteX3298" fmla="*/ 1173188 w 9009483"/>
              <a:gd name="connsiteY3298" fmla="*/ 18618 h 3890200"/>
              <a:gd name="connsiteX3299" fmla="*/ 1150137 w 9009483"/>
              <a:gd name="connsiteY3299" fmla="*/ 17761 h 3890200"/>
              <a:gd name="connsiteX3300" fmla="*/ 1472272 w 9009483"/>
              <a:gd name="connsiteY3300" fmla="*/ 15189 h 3890200"/>
              <a:gd name="connsiteX3301" fmla="*/ 1702682 w 9009483"/>
              <a:gd name="connsiteY3301" fmla="*/ 15856 h 3890200"/>
              <a:gd name="connsiteX3302" fmla="*/ 7068211 w 9009483"/>
              <a:gd name="connsiteY3302" fmla="*/ 68053 h 3890200"/>
              <a:gd name="connsiteX3303" fmla="*/ 7229373 w 9009483"/>
              <a:gd name="connsiteY3303" fmla="*/ 73006 h 3890200"/>
              <a:gd name="connsiteX3304" fmla="*/ 7137363 w 9009483"/>
              <a:gd name="connsiteY3304" fmla="*/ 73006 h 3890200"/>
              <a:gd name="connsiteX3305" fmla="*/ 7206323 w 9009483"/>
              <a:gd name="connsiteY3305" fmla="*/ 74625 h 3890200"/>
              <a:gd name="connsiteX3306" fmla="*/ 6930098 w 9009483"/>
              <a:gd name="connsiteY3306" fmla="*/ 72720 h 3890200"/>
              <a:gd name="connsiteX3307" fmla="*/ 7068211 w 9009483"/>
              <a:gd name="connsiteY3307" fmla="*/ 68053 h 3890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  <a:cxn ang="0">
                <a:pos x="connsiteX2830" y="connsiteY2830"/>
              </a:cxn>
              <a:cxn ang="0">
                <a:pos x="connsiteX2831" y="connsiteY2831"/>
              </a:cxn>
              <a:cxn ang="0">
                <a:pos x="connsiteX2832" y="connsiteY2832"/>
              </a:cxn>
              <a:cxn ang="0">
                <a:pos x="connsiteX2833" y="connsiteY2833"/>
              </a:cxn>
              <a:cxn ang="0">
                <a:pos x="connsiteX2834" y="connsiteY2834"/>
              </a:cxn>
              <a:cxn ang="0">
                <a:pos x="connsiteX2835" y="connsiteY2835"/>
              </a:cxn>
              <a:cxn ang="0">
                <a:pos x="connsiteX2836" y="connsiteY2836"/>
              </a:cxn>
              <a:cxn ang="0">
                <a:pos x="connsiteX2837" y="connsiteY2837"/>
              </a:cxn>
              <a:cxn ang="0">
                <a:pos x="connsiteX2838" y="connsiteY2838"/>
              </a:cxn>
              <a:cxn ang="0">
                <a:pos x="connsiteX2839" y="connsiteY2839"/>
              </a:cxn>
              <a:cxn ang="0">
                <a:pos x="connsiteX2840" y="connsiteY2840"/>
              </a:cxn>
              <a:cxn ang="0">
                <a:pos x="connsiteX2841" y="connsiteY2841"/>
              </a:cxn>
              <a:cxn ang="0">
                <a:pos x="connsiteX2842" y="connsiteY2842"/>
              </a:cxn>
              <a:cxn ang="0">
                <a:pos x="connsiteX2843" y="connsiteY2843"/>
              </a:cxn>
              <a:cxn ang="0">
                <a:pos x="connsiteX2844" y="connsiteY2844"/>
              </a:cxn>
              <a:cxn ang="0">
                <a:pos x="connsiteX2845" y="connsiteY2845"/>
              </a:cxn>
              <a:cxn ang="0">
                <a:pos x="connsiteX2846" y="connsiteY2846"/>
              </a:cxn>
              <a:cxn ang="0">
                <a:pos x="connsiteX2847" y="connsiteY2847"/>
              </a:cxn>
              <a:cxn ang="0">
                <a:pos x="connsiteX2848" y="connsiteY2848"/>
              </a:cxn>
              <a:cxn ang="0">
                <a:pos x="connsiteX2849" y="connsiteY2849"/>
              </a:cxn>
              <a:cxn ang="0">
                <a:pos x="connsiteX2850" y="connsiteY2850"/>
              </a:cxn>
              <a:cxn ang="0">
                <a:pos x="connsiteX2851" y="connsiteY2851"/>
              </a:cxn>
              <a:cxn ang="0">
                <a:pos x="connsiteX2852" y="connsiteY2852"/>
              </a:cxn>
              <a:cxn ang="0">
                <a:pos x="connsiteX2853" y="connsiteY2853"/>
              </a:cxn>
              <a:cxn ang="0">
                <a:pos x="connsiteX2854" y="connsiteY2854"/>
              </a:cxn>
              <a:cxn ang="0">
                <a:pos x="connsiteX2855" y="connsiteY2855"/>
              </a:cxn>
              <a:cxn ang="0">
                <a:pos x="connsiteX2856" y="connsiteY2856"/>
              </a:cxn>
              <a:cxn ang="0">
                <a:pos x="connsiteX2857" y="connsiteY2857"/>
              </a:cxn>
              <a:cxn ang="0">
                <a:pos x="connsiteX2858" y="connsiteY2858"/>
              </a:cxn>
              <a:cxn ang="0">
                <a:pos x="connsiteX2859" y="connsiteY2859"/>
              </a:cxn>
              <a:cxn ang="0">
                <a:pos x="connsiteX2860" y="connsiteY2860"/>
              </a:cxn>
              <a:cxn ang="0">
                <a:pos x="connsiteX2861" y="connsiteY2861"/>
              </a:cxn>
              <a:cxn ang="0">
                <a:pos x="connsiteX2862" y="connsiteY2862"/>
              </a:cxn>
              <a:cxn ang="0">
                <a:pos x="connsiteX2863" y="connsiteY2863"/>
              </a:cxn>
              <a:cxn ang="0">
                <a:pos x="connsiteX2864" y="connsiteY2864"/>
              </a:cxn>
              <a:cxn ang="0">
                <a:pos x="connsiteX2865" y="connsiteY2865"/>
              </a:cxn>
              <a:cxn ang="0">
                <a:pos x="connsiteX2866" y="connsiteY2866"/>
              </a:cxn>
              <a:cxn ang="0">
                <a:pos x="connsiteX2867" y="connsiteY2867"/>
              </a:cxn>
              <a:cxn ang="0">
                <a:pos x="connsiteX2868" y="connsiteY2868"/>
              </a:cxn>
              <a:cxn ang="0">
                <a:pos x="connsiteX2869" y="connsiteY2869"/>
              </a:cxn>
              <a:cxn ang="0">
                <a:pos x="connsiteX2870" y="connsiteY2870"/>
              </a:cxn>
              <a:cxn ang="0">
                <a:pos x="connsiteX2871" y="connsiteY2871"/>
              </a:cxn>
              <a:cxn ang="0">
                <a:pos x="connsiteX2872" y="connsiteY2872"/>
              </a:cxn>
              <a:cxn ang="0">
                <a:pos x="connsiteX2873" y="connsiteY2873"/>
              </a:cxn>
              <a:cxn ang="0">
                <a:pos x="connsiteX2874" y="connsiteY2874"/>
              </a:cxn>
              <a:cxn ang="0">
                <a:pos x="connsiteX2875" y="connsiteY2875"/>
              </a:cxn>
              <a:cxn ang="0">
                <a:pos x="connsiteX2876" y="connsiteY2876"/>
              </a:cxn>
              <a:cxn ang="0">
                <a:pos x="connsiteX2877" y="connsiteY2877"/>
              </a:cxn>
              <a:cxn ang="0">
                <a:pos x="connsiteX2878" y="connsiteY2878"/>
              </a:cxn>
              <a:cxn ang="0">
                <a:pos x="connsiteX2879" y="connsiteY2879"/>
              </a:cxn>
              <a:cxn ang="0">
                <a:pos x="connsiteX2880" y="connsiteY2880"/>
              </a:cxn>
              <a:cxn ang="0">
                <a:pos x="connsiteX2881" y="connsiteY2881"/>
              </a:cxn>
              <a:cxn ang="0">
                <a:pos x="connsiteX2882" y="connsiteY2882"/>
              </a:cxn>
              <a:cxn ang="0">
                <a:pos x="connsiteX2883" y="connsiteY2883"/>
              </a:cxn>
              <a:cxn ang="0">
                <a:pos x="connsiteX2884" y="connsiteY2884"/>
              </a:cxn>
              <a:cxn ang="0">
                <a:pos x="connsiteX2885" y="connsiteY2885"/>
              </a:cxn>
              <a:cxn ang="0">
                <a:pos x="connsiteX2886" y="connsiteY2886"/>
              </a:cxn>
              <a:cxn ang="0">
                <a:pos x="connsiteX2887" y="connsiteY2887"/>
              </a:cxn>
              <a:cxn ang="0">
                <a:pos x="connsiteX2888" y="connsiteY2888"/>
              </a:cxn>
              <a:cxn ang="0">
                <a:pos x="connsiteX2889" y="connsiteY2889"/>
              </a:cxn>
              <a:cxn ang="0">
                <a:pos x="connsiteX2890" y="connsiteY2890"/>
              </a:cxn>
              <a:cxn ang="0">
                <a:pos x="connsiteX2891" y="connsiteY2891"/>
              </a:cxn>
              <a:cxn ang="0">
                <a:pos x="connsiteX2892" y="connsiteY2892"/>
              </a:cxn>
              <a:cxn ang="0">
                <a:pos x="connsiteX2893" y="connsiteY2893"/>
              </a:cxn>
              <a:cxn ang="0">
                <a:pos x="connsiteX2894" y="connsiteY2894"/>
              </a:cxn>
              <a:cxn ang="0">
                <a:pos x="connsiteX2895" y="connsiteY2895"/>
              </a:cxn>
              <a:cxn ang="0">
                <a:pos x="connsiteX2896" y="connsiteY2896"/>
              </a:cxn>
              <a:cxn ang="0">
                <a:pos x="connsiteX2897" y="connsiteY2897"/>
              </a:cxn>
              <a:cxn ang="0">
                <a:pos x="connsiteX2898" y="connsiteY2898"/>
              </a:cxn>
              <a:cxn ang="0">
                <a:pos x="connsiteX2899" y="connsiteY2899"/>
              </a:cxn>
              <a:cxn ang="0">
                <a:pos x="connsiteX2900" y="connsiteY2900"/>
              </a:cxn>
              <a:cxn ang="0">
                <a:pos x="connsiteX2901" y="connsiteY2901"/>
              </a:cxn>
              <a:cxn ang="0">
                <a:pos x="connsiteX2902" y="connsiteY2902"/>
              </a:cxn>
              <a:cxn ang="0">
                <a:pos x="connsiteX2903" y="connsiteY2903"/>
              </a:cxn>
              <a:cxn ang="0">
                <a:pos x="connsiteX2904" y="connsiteY2904"/>
              </a:cxn>
              <a:cxn ang="0">
                <a:pos x="connsiteX2905" y="connsiteY2905"/>
              </a:cxn>
              <a:cxn ang="0">
                <a:pos x="connsiteX2906" y="connsiteY2906"/>
              </a:cxn>
              <a:cxn ang="0">
                <a:pos x="connsiteX2907" y="connsiteY2907"/>
              </a:cxn>
              <a:cxn ang="0">
                <a:pos x="connsiteX2908" y="connsiteY2908"/>
              </a:cxn>
              <a:cxn ang="0">
                <a:pos x="connsiteX2909" y="connsiteY2909"/>
              </a:cxn>
              <a:cxn ang="0">
                <a:pos x="connsiteX2910" y="connsiteY2910"/>
              </a:cxn>
              <a:cxn ang="0">
                <a:pos x="connsiteX2911" y="connsiteY2911"/>
              </a:cxn>
              <a:cxn ang="0">
                <a:pos x="connsiteX2912" y="connsiteY2912"/>
              </a:cxn>
              <a:cxn ang="0">
                <a:pos x="connsiteX2913" y="connsiteY2913"/>
              </a:cxn>
              <a:cxn ang="0">
                <a:pos x="connsiteX2914" y="connsiteY2914"/>
              </a:cxn>
              <a:cxn ang="0">
                <a:pos x="connsiteX2915" y="connsiteY2915"/>
              </a:cxn>
              <a:cxn ang="0">
                <a:pos x="connsiteX2916" y="connsiteY2916"/>
              </a:cxn>
              <a:cxn ang="0">
                <a:pos x="connsiteX2917" y="connsiteY2917"/>
              </a:cxn>
              <a:cxn ang="0">
                <a:pos x="connsiteX2918" y="connsiteY2918"/>
              </a:cxn>
              <a:cxn ang="0">
                <a:pos x="connsiteX2919" y="connsiteY2919"/>
              </a:cxn>
              <a:cxn ang="0">
                <a:pos x="connsiteX2920" y="connsiteY2920"/>
              </a:cxn>
              <a:cxn ang="0">
                <a:pos x="connsiteX2921" y="connsiteY2921"/>
              </a:cxn>
              <a:cxn ang="0">
                <a:pos x="connsiteX2922" y="connsiteY2922"/>
              </a:cxn>
              <a:cxn ang="0">
                <a:pos x="connsiteX2923" y="connsiteY2923"/>
              </a:cxn>
              <a:cxn ang="0">
                <a:pos x="connsiteX2924" y="connsiteY2924"/>
              </a:cxn>
              <a:cxn ang="0">
                <a:pos x="connsiteX2925" y="connsiteY2925"/>
              </a:cxn>
              <a:cxn ang="0">
                <a:pos x="connsiteX2926" y="connsiteY2926"/>
              </a:cxn>
              <a:cxn ang="0">
                <a:pos x="connsiteX2927" y="connsiteY2927"/>
              </a:cxn>
              <a:cxn ang="0">
                <a:pos x="connsiteX2928" y="connsiteY2928"/>
              </a:cxn>
              <a:cxn ang="0">
                <a:pos x="connsiteX2929" y="connsiteY2929"/>
              </a:cxn>
              <a:cxn ang="0">
                <a:pos x="connsiteX2930" y="connsiteY2930"/>
              </a:cxn>
              <a:cxn ang="0">
                <a:pos x="connsiteX2931" y="connsiteY2931"/>
              </a:cxn>
              <a:cxn ang="0">
                <a:pos x="connsiteX2932" y="connsiteY2932"/>
              </a:cxn>
              <a:cxn ang="0">
                <a:pos x="connsiteX2933" y="connsiteY2933"/>
              </a:cxn>
              <a:cxn ang="0">
                <a:pos x="connsiteX2934" y="connsiteY2934"/>
              </a:cxn>
              <a:cxn ang="0">
                <a:pos x="connsiteX2935" y="connsiteY2935"/>
              </a:cxn>
              <a:cxn ang="0">
                <a:pos x="connsiteX2936" y="connsiteY2936"/>
              </a:cxn>
              <a:cxn ang="0">
                <a:pos x="connsiteX2937" y="connsiteY2937"/>
              </a:cxn>
              <a:cxn ang="0">
                <a:pos x="connsiteX2938" y="connsiteY2938"/>
              </a:cxn>
              <a:cxn ang="0">
                <a:pos x="connsiteX2939" y="connsiteY2939"/>
              </a:cxn>
              <a:cxn ang="0">
                <a:pos x="connsiteX2940" y="connsiteY2940"/>
              </a:cxn>
              <a:cxn ang="0">
                <a:pos x="connsiteX2941" y="connsiteY2941"/>
              </a:cxn>
              <a:cxn ang="0">
                <a:pos x="connsiteX2942" y="connsiteY2942"/>
              </a:cxn>
              <a:cxn ang="0">
                <a:pos x="connsiteX2943" y="connsiteY2943"/>
              </a:cxn>
              <a:cxn ang="0">
                <a:pos x="connsiteX2944" y="connsiteY2944"/>
              </a:cxn>
              <a:cxn ang="0">
                <a:pos x="connsiteX2945" y="connsiteY2945"/>
              </a:cxn>
              <a:cxn ang="0">
                <a:pos x="connsiteX2946" y="connsiteY2946"/>
              </a:cxn>
              <a:cxn ang="0">
                <a:pos x="connsiteX2947" y="connsiteY2947"/>
              </a:cxn>
              <a:cxn ang="0">
                <a:pos x="connsiteX2948" y="connsiteY2948"/>
              </a:cxn>
              <a:cxn ang="0">
                <a:pos x="connsiteX2949" y="connsiteY2949"/>
              </a:cxn>
              <a:cxn ang="0">
                <a:pos x="connsiteX2950" y="connsiteY2950"/>
              </a:cxn>
              <a:cxn ang="0">
                <a:pos x="connsiteX2951" y="connsiteY2951"/>
              </a:cxn>
              <a:cxn ang="0">
                <a:pos x="connsiteX2952" y="connsiteY2952"/>
              </a:cxn>
              <a:cxn ang="0">
                <a:pos x="connsiteX2953" y="connsiteY2953"/>
              </a:cxn>
              <a:cxn ang="0">
                <a:pos x="connsiteX2954" y="connsiteY2954"/>
              </a:cxn>
              <a:cxn ang="0">
                <a:pos x="connsiteX2955" y="connsiteY2955"/>
              </a:cxn>
              <a:cxn ang="0">
                <a:pos x="connsiteX2956" y="connsiteY2956"/>
              </a:cxn>
              <a:cxn ang="0">
                <a:pos x="connsiteX2957" y="connsiteY2957"/>
              </a:cxn>
              <a:cxn ang="0">
                <a:pos x="connsiteX2958" y="connsiteY2958"/>
              </a:cxn>
              <a:cxn ang="0">
                <a:pos x="connsiteX2959" y="connsiteY2959"/>
              </a:cxn>
              <a:cxn ang="0">
                <a:pos x="connsiteX2960" y="connsiteY2960"/>
              </a:cxn>
              <a:cxn ang="0">
                <a:pos x="connsiteX2961" y="connsiteY2961"/>
              </a:cxn>
              <a:cxn ang="0">
                <a:pos x="connsiteX2962" y="connsiteY2962"/>
              </a:cxn>
              <a:cxn ang="0">
                <a:pos x="connsiteX2963" y="connsiteY2963"/>
              </a:cxn>
              <a:cxn ang="0">
                <a:pos x="connsiteX2964" y="connsiteY2964"/>
              </a:cxn>
              <a:cxn ang="0">
                <a:pos x="connsiteX2965" y="connsiteY2965"/>
              </a:cxn>
              <a:cxn ang="0">
                <a:pos x="connsiteX2966" y="connsiteY2966"/>
              </a:cxn>
              <a:cxn ang="0">
                <a:pos x="connsiteX2967" y="connsiteY2967"/>
              </a:cxn>
              <a:cxn ang="0">
                <a:pos x="connsiteX2968" y="connsiteY2968"/>
              </a:cxn>
              <a:cxn ang="0">
                <a:pos x="connsiteX2969" y="connsiteY2969"/>
              </a:cxn>
              <a:cxn ang="0">
                <a:pos x="connsiteX2970" y="connsiteY2970"/>
              </a:cxn>
              <a:cxn ang="0">
                <a:pos x="connsiteX2971" y="connsiteY2971"/>
              </a:cxn>
              <a:cxn ang="0">
                <a:pos x="connsiteX2972" y="connsiteY2972"/>
              </a:cxn>
              <a:cxn ang="0">
                <a:pos x="connsiteX2973" y="connsiteY2973"/>
              </a:cxn>
              <a:cxn ang="0">
                <a:pos x="connsiteX2974" y="connsiteY2974"/>
              </a:cxn>
              <a:cxn ang="0">
                <a:pos x="connsiteX2975" y="connsiteY2975"/>
              </a:cxn>
              <a:cxn ang="0">
                <a:pos x="connsiteX2976" y="connsiteY2976"/>
              </a:cxn>
              <a:cxn ang="0">
                <a:pos x="connsiteX2977" y="connsiteY2977"/>
              </a:cxn>
              <a:cxn ang="0">
                <a:pos x="connsiteX2978" y="connsiteY2978"/>
              </a:cxn>
              <a:cxn ang="0">
                <a:pos x="connsiteX2979" y="connsiteY2979"/>
              </a:cxn>
              <a:cxn ang="0">
                <a:pos x="connsiteX2980" y="connsiteY2980"/>
              </a:cxn>
              <a:cxn ang="0">
                <a:pos x="connsiteX2981" y="connsiteY2981"/>
              </a:cxn>
              <a:cxn ang="0">
                <a:pos x="connsiteX2982" y="connsiteY2982"/>
              </a:cxn>
              <a:cxn ang="0">
                <a:pos x="connsiteX2983" y="connsiteY2983"/>
              </a:cxn>
              <a:cxn ang="0">
                <a:pos x="connsiteX2984" y="connsiteY2984"/>
              </a:cxn>
              <a:cxn ang="0">
                <a:pos x="connsiteX2985" y="connsiteY2985"/>
              </a:cxn>
              <a:cxn ang="0">
                <a:pos x="connsiteX2986" y="connsiteY2986"/>
              </a:cxn>
              <a:cxn ang="0">
                <a:pos x="connsiteX2987" y="connsiteY2987"/>
              </a:cxn>
              <a:cxn ang="0">
                <a:pos x="connsiteX2988" y="connsiteY2988"/>
              </a:cxn>
              <a:cxn ang="0">
                <a:pos x="connsiteX2989" y="connsiteY2989"/>
              </a:cxn>
              <a:cxn ang="0">
                <a:pos x="connsiteX2990" y="connsiteY2990"/>
              </a:cxn>
              <a:cxn ang="0">
                <a:pos x="connsiteX2991" y="connsiteY2991"/>
              </a:cxn>
              <a:cxn ang="0">
                <a:pos x="connsiteX2992" y="connsiteY2992"/>
              </a:cxn>
              <a:cxn ang="0">
                <a:pos x="connsiteX2993" y="connsiteY2993"/>
              </a:cxn>
              <a:cxn ang="0">
                <a:pos x="connsiteX2994" y="connsiteY2994"/>
              </a:cxn>
              <a:cxn ang="0">
                <a:pos x="connsiteX2995" y="connsiteY2995"/>
              </a:cxn>
              <a:cxn ang="0">
                <a:pos x="connsiteX2996" y="connsiteY2996"/>
              </a:cxn>
              <a:cxn ang="0">
                <a:pos x="connsiteX2997" y="connsiteY2997"/>
              </a:cxn>
              <a:cxn ang="0">
                <a:pos x="connsiteX2998" y="connsiteY2998"/>
              </a:cxn>
              <a:cxn ang="0">
                <a:pos x="connsiteX2999" y="connsiteY2999"/>
              </a:cxn>
              <a:cxn ang="0">
                <a:pos x="connsiteX3000" y="connsiteY3000"/>
              </a:cxn>
              <a:cxn ang="0">
                <a:pos x="connsiteX3001" y="connsiteY3001"/>
              </a:cxn>
              <a:cxn ang="0">
                <a:pos x="connsiteX3002" y="connsiteY3002"/>
              </a:cxn>
              <a:cxn ang="0">
                <a:pos x="connsiteX3003" y="connsiteY3003"/>
              </a:cxn>
              <a:cxn ang="0">
                <a:pos x="connsiteX3004" y="connsiteY3004"/>
              </a:cxn>
              <a:cxn ang="0">
                <a:pos x="connsiteX3005" y="connsiteY3005"/>
              </a:cxn>
              <a:cxn ang="0">
                <a:pos x="connsiteX3006" y="connsiteY3006"/>
              </a:cxn>
              <a:cxn ang="0">
                <a:pos x="connsiteX3007" y="connsiteY3007"/>
              </a:cxn>
              <a:cxn ang="0">
                <a:pos x="connsiteX3008" y="connsiteY3008"/>
              </a:cxn>
              <a:cxn ang="0">
                <a:pos x="connsiteX3009" y="connsiteY3009"/>
              </a:cxn>
              <a:cxn ang="0">
                <a:pos x="connsiteX3010" y="connsiteY3010"/>
              </a:cxn>
              <a:cxn ang="0">
                <a:pos x="connsiteX3011" y="connsiteY3011"/>
              </a:cxn>
              <a:cxn ang="0">
                <a:pos x="connsiteX3012" y="connsiteY3012"/>
              </a:cxn>
              <a:cxn ang="0">
                <a:pos x="connsiteX3013" y="connsiteY3013"/>
              </a:cxn>
              <a:cxn ang="0">
                <a:pos x="connsiteX3014" y="connsiteY3014"/>
              </a:cxn>
              <a:cxn ang="0">
                <a:pos x="connsiteX3015" y="connsiteY3015"/>
              </a:cxn>
              <a:cxn ang="0">
                <a:pos x="connsiteX3016" y="connsiteY3016"/>
              </a:cxn>
              <a:cxn ang="0">
                <a:pos x="connsiteX3017" y="connsiteY3017"/>
              </a:cxn>
              <a:cxn ang="0">
                <a:pos x="connsiteX3018" y="connsiteY3018"/>
              </a:cxn>
              <a:cxn ang="0">
                <a:pos x="connsiteX3019" y="connsiteY3019"/>
              </a:cxn>
              <a:cxn ang="0">
                <a:pos x="connsiteX3020" y="connsiteY3020"/>
              </a:cxn>
              <a:cxn ang="0">
                <a:pos x="connsiteX3021" y="connsiteY3021"/>
              </a:cxn>
              <a:cxn ang="0">
                <a:pos x="connsiteX3022" y="connsiteY3022"/>
              </a:cxn>
              <a:cxn ang="0">
                <a:pos x="connsiteX3023" y="connsiteY3023"/>
              </a:cxn>
              <a:cxn ang="0">
                <a:pos x="connsiteX3024" y="connsiteY3024"/>
              </a:cxn>
              <a:cxn ang="0">
                <a:pos x="connsiteX3025" y="connsiteY3025"/>
              </a:cxn>
              <a:cxn ang="0">
                <a:pos x="connsiteX3026" y="connsiteY3026"/>
              </a:cxn>
              <a:cxn ang="0">
                <a:pos x="connsiteX3027" y="connsiteY3027"/>
              </a:cxn>
              <a:cxn ang="0">
                <a:pos x="connsiteX3028" y="connsiteY3028"/>
              </a:cxn>
              <a:cxn ang="0">
                <a:pos x="connsiteX3029" y="connsiteY3029"/>
              </a:cxn>
              <a:cxn ang="0">
                <a:pos x="connsiteX3030" y="connsiteY3030"/>
              </a:cxn>
              <a:cxn ang="0">
                <a:pos x="connsiteX3031" y="connsiteY3031"/>
              </a:cxn>
              <a:cxn ang="0">
                <a:pos x="connsiteX3032" y="connsiteY3032"/>
              </a:cxn>
              <a:cxn ang="0">
                <a:pos x="connsiteX3033" y="connsiteY3033"/>
              </a:cxn>
              <a:cxn ang="0">
                <a:pos x="connsiteX3034" y="connsiteY3034"/>
              </a:cxn>
              <a:cxn ang="0">
                <a:pos x="connsiteX3035" y="connsiteY3035"/>
              </a:cxn>
              <a:cxn ang="0">
                <a:pos x="connsiteX3036" y="connsiteY3036"/>
              </a:cxn>
              <a:cxn ang="0">
                <a:pos x="connsiteX3037" y="connsiteY3037"/>
              </a:cxn>
              <a:cxn ang="0">
                <a:pos x="connsiteX3038" y="connsiteY3038"/>
              </a:cxn>
              <a:cxn ang="0">
                <a:pos x="connsiteX3039" y="connsiteY3039"/>
              </a:cxn>
              <a:cxn ang="0">
                <a:pos x="connsiteX3040" y="connsiteY3040"/>
              </a:cxn>
              <a:cxn ang="0">
                <a:pos x="connsiteX3041" y="connsiteY3041"/>
              </a:cxn>
              <a:cxn ang="0">
                <a:pos x="connsiteX3042" y="connsiteY3042"/>
              </a:cxn>
              <a:cxn ang="0">
                <a:pos x="connsiteX3043" y="connsiteY3043"/>
              </a:cxn>
              <a:cxn ang="0">
                <a:pos x="connsiteX3044" y="connsiteY3044"/>
              </a:cxn>
              <a:cxn ang="0">
                <a:pos x="connsiteX3045" y="connsiteY3045"/>
              </a:cxn>
              <a:cxn ang="0">
                <a:pos x="connsiteX3046" y="connsiteY3046"/>
              </a:cxn>
              <a:cxn ang="0">
                <a:pos x="connsiteX3047" y="connsiteY3047"/>
              </a:cxn>
              <a:cxn ang="0">
                <a:pos x="connsiteX3048" y="connsiteY3048"/>
              </a:cxn>
              <a:cxn ang="0">
                <a:pos x="connsiteX3049" y="connsiteY3049"/>
              </a:cxn>
              <a:cxn ang="0">
                <a:pos x="connsiteX3050" y="connsiteY3050"/>
              </a:cxn>
              <a:cxn ang="0">
                <a:pos x="connsiteX3051" y="connsiteY3051"/>
              </a:cxn>
              <a:cxn ang="0">
                <a:pos x="connsiteX3052" y="connsiteY3052"/>
              </a:cxn>
              <a:cxn ang="0">
                <a:pos x="connsiteX3053" y="connsiteY3053"/>
              </a:cxn>
              <a:cxn ang="0">
                <a:pos x="connsiteX3054" y="connsiteY3054"/>
              </a:cxn>
              <a:cxn ang="0">
                <a:pos x="connsiteX3055" y="connsiteY3055"/>
              </a:cxn>
              <a:cxn ang="0">
                <a:pos x="connsiteX3056" y="connsiteY3056"/>
              </a:cxn>
              <a:cxn ang="0">
                <a:pos x="connsiteX3057" y="connsiteY3057"/>
              </a:cxn>
              <a:cxn ang="0">
                <a:pos x="connsiteX3058" y="connsiteY3058"/>
              </a:cxn>
              <a:cxn ang="0">
                <a:pos x="connsiteX3059" y="connsiteY3059"/>
              </a:cxn>
              <a:cxn ang="0">
                <a:pos x="connsiteX3060" y="connsiteY3060"/>
              </a:cxn>
              <a:cxn ang="0">
                <a:pos x="connsiteX3061" y="connsiteY3061"/>
              </a:cxn>
              <a:cxn ang="0">
                <a:pos x="connsiteX3062" y="connsiteY3062"/>
              </a:cxn>
              <a:cxn ang="0">
                <a:pos x="connsiteX3063" y="connsiteY3063"/>
              </a:cxn>
              <a:cxn ang="0">
                <a:pos x="connsiteX3064" y="connsiteY3064"/>
              </a:cxn>
              <a:cxn ang="0">
                <a:pos x="connsiteX3065" y="connsiteY3065"/>
              </a:cxn>
              <a:cxn ang="0">
                <a:pos x="connsiteX3066" y="connsiteY3066"/>
              </a:cxn>
              <a:cxn ang="0">
                <a:pos x="connsiteX3067" y="connsiteY3067"/>
              </a:cxn>
              <a:cxn ang="0">
                <a:pos x="connsiteX3068" y="connsiteY3068"/>
              </a:cxn>
              <a:cxn ang="0">
                <a:pos x="connsiteX3069" y="connsiteY3069"/>
              </a:cxn>
              <a:cxn ang="0">
                <a:pos x="connsiteX3070" y="connsiteY3070"/>
              </a:cxn>
              <a:cxn ang="0">
                <a:pos x="connsiteX3071" y="connsiteY3071"/>
              </a:cxn>
              <a:cxn ang="0">
                <a:pos x="connsiteX3072" y="connsiteY3072"/>
              </a:cxn>
              <a:cxn ang="0">
                <a:pos x="connsiteX3073" y="connsiteY3073"/>
              </a:cxn>
              <a:cxn ang="0">
                <a:pos x="connsiteX3074" y="connsiteY3074"/>
              </a:cxn>
              <a:cxn ang="0">
                <a:pos x="connsiteX3075" y="connsiteY3075"/>
              </a:cxn>
              <a:cxn ang="0">
                <a:pos x="connsiteX3076" y="connsiteY3076"/>
              </a:cxn>
              <a:cxn ang="0">
                <a:pos x="connsiteX3077" y="connsiteY3077"/>
              </a:cxn>
              <a:cxn ang="0">
                <a:pos x="connsiteX3078" y="connsiteY3078"/>
              </a:cxn>
              <a:cxn ang="0">
                <a:pos x="connsiteX3079" y="connsiteY3079"/>
              </a:cxn>
              <a:cxn ang="0">
                <a:pos x="connsiteX3080" y="connsiteY3080"/>
              </a:cxn>
              <a:cxn ang="0">
                <a:pos x="connsiteX3081" y="connsiteY3081"/>
              </a:cxn>
              <a:cxn ang="0">
                <a:pos x="connsiteX3082" y="connsiteY3082"/>
              </a:cxn>
              <a:cxn ang="0">
                <a:pos x="connsiteX3083" y="connsiteY3083"/>
              </a:cxn>
              <a:cxn ang="0">
                <a:pos x="connsiteX3084" y="connsiteY3084"/>
              </a:cxn>
              <a:cxn ang="0">
                <a:pos x="connsiteX3085" y="connsiteY3085"/>
              </a:cxn>
              <a:cxn ang="0">
                <a:pos x="connsiteX3086" y="connsiteY3086"/>
              </a:cxn>
              <a:cxn ang="0">
                <a:pos x="connsiteX3087" y="connsiteY3087"/>
              </a:cxn>
              <a:cxn ang="0">
                <a:pos x="connsiteX3088" y="connsiteY3088"/>
              </a:cxn>
              <a:cxn ang="0">
                <a:pos x="connsiteX3089" y="connsiteY3089"/>
              </a:cxn>
              <a:cxn ang="0">
                <a:pos x="connsiteX3090" y="connsiteY3090"/>
              </a:cxn>
              <a:cxn ang="0">
                <a:pos x="connsiteX3091" y="connsiteY3091"/>
              </a:cxn>
              <a:cxn ang="0">
                <a:pos x="connsiteX3092" y="connsiteY3092"/>
              </a:cxn>
              <a:cxn ang="0">
                <a:pos x="connsiteX3093" y="connsiteY3093"/>
              </a:cxn>
              <a:cxn ang="0">
                <a:pos x="connsiteX3094" y="connsiteY3094"/>
              </a:cxn>
              <a:cxn ang="0">
                <a:pos x="connsiteX3095" y="connsiteY3095"/>
              </a:cxn>
              <a:cxn ang="0">
                <a:pos x="connsiteX3096" y="connsiteY3096"/>
              </a:cxn>
              <a:cxn ang="0">
                <a:pos x="connsiteX3097" y="connsiteY3097"/>
              </a:cxn>
              <a:cxn ang="0">
                <a:pos x="connsiteX3098" y="connsiteY3098"/>
              </a:cxn>
              <a:cxn ang="0">
                <a:pos x="connsiteX3099" y="connsiteY3099"/>
              </a:cxn>
              <a:cxn ang="0">
                <a:pos x="connsiteX3100" y="connsiteY3100"/>
              </a:cxn>
              <a:cxn ang="0">
                <a:pos x="connsiteX3101" y="connsiteY3101"/>
              </a:cxn>
              <a:cxn ang="0">
                <a:pos x="connsiteX3102" y="connsiteY3102"/>
              </a:cxn>
              <a:cxn ang="0">
                <a:pos x="connsiteX3103" y="connsiteY3103"/>
              </a:cxn>
              <a:cxn ang="0">
                <a:pos x="connsiteX3104" y="connsiteY3104"/>
              </a:cxn>
              <a:cxn ang="0">
                <a:pos x="connsiteX3105" y="connsiteY3105"/>
              </a:cxn>
              <a:cxn ang="0">
                <a:pos x="connsiteX3106" y="connsiteY3106"/>
              </a:cxn>
              <a:cxn ang="0">
                <a:pos x="connsiteX3107" y="connsiteY3107"/>
              </a:cxn>
              <a:cxn ang="0">
                <a:pos x="connsiteX3108" y="connsiteY3108"/>
              </a:cxn>
              <a:cxn ang="0">
                <a:pos x="connsiteX3109" y="connsiteY3109"/>
              </a:cxn>
              <a:cxn ang="0">
                <a:pos x="connsiteX3110" y="connsiteY3110"/>
              </a:cxn>
              <a:cxn ang="0">
                <a:pos x="connsiteX3111" y="connsiteY3111"/>
              </a:cxn>
              <a:cxn ang="0">
                <a:pos x="connsiteX3112" y="connsiteY3112"/>
              </a:cxn>
              <a:cxn ang="0">
                <a:pos x="connsiteX3113" y="connsiteY3113"/>
              </a:cxn>
              <a:cxn ang="0">
                <a:pos x="connsiteX3114" y="connsiteY3114"/>
              </a:cxn>
              <a:cxn ang="0">
                <a:pos x="connsiteX3115" y="connsiteY3115"/>
              </a:cxn>
              <a:cxn ang="0">
                <a:pos x="connsiteX3116" y="connsiteY3116"/>
              </a:cxn>
              <a:cxn ang="0">
                <a:pos x="connsiteX3117" y="connsiteY3117"/>
              </a:cxn>
              <a:cxn ang="0">
                <a:pos x="connsiteX3118" y="connsiteY3118"/>
              </a:cxn>
              <a:cxn ang="0">
                <a:pos x="connsiteX3119" y="connsiteY3119"/>
              </a:cxn>
              <a:cxn ang="0">
                <a:pos x="connsiteX3120" y="connsiteY3120"/>
              </a:cxn>
              <a:cxn ang="0">
                <a:pos x="connsiteX3121" y="connsiteY3121"/>
              </a:cxn>
              <a:cxn ang="0">
                <a:pos x="connsiteX3122" y="connsiteY3122"/>
              </a:cxn>
              <a:cxn ang="0">
                <a:pos x="connsiteX3123" y="connsiteY3123"/>
              </a:cxn>
              <a:cxn ang="0">
                <a:pos x="connsiteX3124" y="connsiteY3124"/>
              </a:cxn>
              <a:cxn ang="0">
                <a:pos x="connsiteX3125" y="connsiteY3125"/>
              </a:cxn>
              <a:cxn ang="0">
                <a:pos x="connsiteX3126" y="connsiteY3126"/>
              </a:cxn>
              <a:cxn ang="0">
                <a:pos x="connsiteX3127" y="connsiteY3127"/>
              </a:cxn>
              <a:cxn ang="0">
                <a:pos x="connsiteX3128" y="connsiteY3128"/>
              </a:cxn>
              <a:cxn ang="0">
                <a:pos x="connsiteX3129" y="connsiteY3129"/>
              </a:cxn>
              <a:cxn ang="0">
                <a:pos x="connsiteX3130" y="connsiteY3130"/>
              </a:cxn>
              <a:cxn ang="0">
                <a:pos x="connsiteX3131" y="connsiteY3131"/>
              </a:cxn>
              <a:cxn ang="0">
                <a:pos x="connsiteX3132" y="connsiteY3132"/>
              </a:cxn>
              <a:cxn ang="0">
                <a:pos x="connsiteX3133" y="connsiteY3133"/>
              </a:cxn>
              <a:cxn ang="0">
                <a:pos x="connsiteX3134" y="connsiteY3134"/>
              </a:cxn>
              <a:cxn ang="0">
                <a:pos x="connsiteX3135" y="connsiteY3135"/>
              </a:cxn>
              <a:cxn ang="0">
                <a:pos x="connsiteX3136" y="connsiteY3136"/>
              </a:cxn>
              <a:cxn ang="0">
                <a:pos x="connsiteX3137" y="connsiteY3137"/>
              </a:cxn>
              <a:cxn ang="0">
                <a:pos x="connsiteX3138" y="connsiteY3138"/>
              </a:cxn>
              <a:cxn ang="0">
                <a:pos x="connsiteX3139" y="connsiteY3139"/>
              </a:cxn>
              <a:cxn ang="0">
                <a:pos x="connsiteX3140" y="connsiteY3140"/>
              </a:cxn>
              <a:cxn ang="0">
                <a:pos x="connsiteX3141" y="connsiteY3141"/>
              </a:cxn>
              <a:cxn ang="0">
                <a:pos x="connsiteX3142" y="connsiteY3142"/>
              </a:cxn>
              <a:cxn ang="0">
                <a:pos x="connsiteX3143" y="connsiteY3143"/>
              </a:cxn>
              <a:cxn ang="0">
                <a:pos x="connsiteX3144" y="connsiteY3144"/>
              </a:cxn>
              <a:cxn ang="0">
                <a:pos x="connsiteX3145" y="connsiteY3145"/>
              </a:cxn>
              <a:cxn ang="0">
                <a:pos x="connsiteX3146" y="connsiteY3146"/>
              </a:cxn>
              <a:cxn ang="0">
                <a:pos x="connsiteX3147" y="connsiteY3147"/>
              </a:cxn>
              <a:cxn ang="0">
                <a:pos x="connsiteX3148" y="connsiteY3148"/>
              </a:cxn>
              <a:cxn ang="0">
                <a:pos x="connsiteX3149" y="connsiteY3149"/>
              </a:cxn>
              <a:cxn ang="0">
                <a:pos x="connsiteX3150" y="connsiteY3150"/>
              </a:cxn>
              <a:cxn ang="0">
                <a:pos x="connsiteX3151" y="connsiteY3151"/>
              </a:cxn>
              <a:cxn ang="0">
                <a:pos x="connsiteX3152" y="connsiteY3152"/>
              </a:cxn>
              <a:cxn ang="0">
                <a:pos x="connsiteX3153" y="connsiteY3153"/>
              </a:cxn>
              <a:cxn ang="0">
                <a:pos x="connsiteX3154" y="connsiteY3154"/>
              </a:cxn>
              <a:cxn ang="0">
                <a:pos x="connsiteX3155" y="connsiteY3155"/>
              </a:cxn>
              <a:cxn ang="0">
                <a:pos x="connsiteX3156" y="connsiteY3156"/>
              </a:cxn>
              <a:cxn ang="0">
                <a:pos x="connsiteX3157" y="connsiteY3157"/>
              </a:cxn>
              <a:cxn ang="0">
                <a:pos x="connsiteX3158" y="connsiteY3158"/>
              </a:cxn>
              <a:cxn ang="0">
                <a:pos x="connsiteX3159" y="connsiteY3159"/>
              </a:cxn>
              <a:cxn ang="0">
                <a:pos x="connsiteX3160" y="connsiteY3160"/>
              </a:cxn>
              <a:cxn ang="0">
                <a:pos x="connsiteX3161" y="connsiteY3161"/>
              </a:cxn>
              <a:cxn ang="0">
                <a:pos x="connsiteX3162" y="connsiteY3162"/>
              </a:cxn>
              <a:cxn ang="0">
                <a:pos x="connsiteX3163" y="connsiteY3163"/>
              </a:cxn>
              <a:cxn ang="0">
                <a:pos x="connsiteX3164" y="connsiteY3164"/>
              </a:cxn>
              <a:cxn ang="0">
                <a:pos x="connsiteX3165" y="connsiteY3165"/>
              </a:cxn>
              <a:cxn ang="0">
                <a:pos x="connsiteX3166" y="connsiteY3166"/>
              </a:cxn>
              <a:cxn ang="0">
                <a:pos x="connsiteX3167" y="connsiteY3167"/>
              </a:cxn>
              <a:cxn ang="0">
                <a:pos x="connsiteX3168" y="connsiteY3168"/>
              </a:cxn>
              <a:cxn ang="0">
                <a:pos x="connsiteX3169" y="connsiteY3169"/>
              </a:cxn>
              <a:cxn ang="0">
                <a:pos x="connsiteX3170" y="connsiteY3170"/>
              </a:cxn>
              <a:cxn ang="0">
                <a:pos x="connsiteX3171" y="connsiteY3171"/>
              </a:cxn>
              <a:cxn ang="0">
                <a:pos x="connsiteX3172" y="connsiteY3172"/>
              </a:cxn>
              <a:cxn ang="0">
                <a:pos x="connsiteX3173" y="connsiteY3173"/>
              </a:cxn>
              <a:cxn ang="0">
                <a:pos x="connsiteX3174" y="connsiteY3174"/>
              </a:cxn>
              <a:cxn ang="0">
                <a:pos x="connsiteX3175" y="connsiteY3175"/>
              </a:cxn>
              <a:cxn ang="0">
                <a:pos x="connsiteX3176" y="connsiteY3176"/>
              </a:cxn>
              <a:cxn ang="0">
                <a:pos x="connsiteX3177" y="connsiteY3177"/>
              </a:cxn>
              <a:cxn ang="0">
                <a:pos x="connsiteX3178" y="connsiteY3178"/>
              </a:cxn>
              <a:cxn ang="0">
                <a:pos x="connsiteX3179" y="connsiteY3179"/>
              </a:cxn>
              <a:cxn ang="0">
                <a:pos x="connsiteX3180" y="connsiteY3180"/>
              </a:cxn>
              <a:cxn ang="0">
                <a:pos x="connsiteX3181" y="connsiteY3181"/>
              </a:cxn>
              <a:cxn ang="0">
                <a:pos x="connsiteX3182" y="connsiteY3182"/>
              </a:cxn>
              <a:cxn ang="0">
                <a:pos x="connsiteX3183" y="connsiteY3183"/>
              </a:cxn>
              <a:cxn ang="0">
                <a:pos x="connsiteX3184" y="connsiteY3184"/>
              </a:cxn>
              <a:cxn ang="0">
                <a:pos x="connsiteX3185" y="connsiteY3185"/>
              </a:cxn>
              <a:cxn ang="0">
                <a:pos x="connsiteX3186" y="connsiteY3186"/>
              </a:cxn>
              <a:cxn ang="0">
                <a:pos x="connsiteX3187" y="connsiteY3187"/>
              </a:cxn>
              <a:cxn ang="0">
                <a:pos x="connsiteX3188" y="connsiteY3188"/>
              </a:cxn>
              <a:cxn ang="0">
                <a:pos x="connsiteX3189" y="connsiteY3189"/>
              </a:cxn>
              <a:cxn ang="0">
                <a:pos x="connsiteX3190" y="connsiteY3190"/>
              </a:cxn>
              <a:cxn ang="0">
                <a:pos x="connsiteX3191" y="connsiteY3191"/>
              </a:cxn>
              <a:cxn ang="0">
                <a:pos x="connsiteX3192" y="connsiteY3192"/>
              </a:cxn>
              <a:cxn ang="0">
                <a:pos x="connsiteX3193" y="connsiteY3193"/>
              </a:cxn>
              <a:cxn ang="0">
                <a:pos x="connsiteX3194" y="connsiteY3194"/>
              </a:cxn>
              <a:cxn ang="0">
                <a:pos x="connsiteX3195" y="connsiteY3195"/>
              </a:cxn>
              <a:cxn ang="0">
                <a:pos x="connsiteX3196" y="connsiteY3196"/>
              </a:cxn>
              <a:cxn ang="0">
                <a:pos x="connsiteX3197" y="connsiteY3197"/>
              </a:cxn>
              <a:cxn ang="0">
                <a:pos x="connsiteX3198" y="connsiteY3198"/>
              </a:cxn>
              <a:cxn ang="0">
                <a:pos x="connsiteX3199" y="connsiteY3199"/>
              </a:cxn>
              <a:cxn ang="0">
                <a:pos x="connsiteX3200" y="connsiteY3200"/>
              </a:cxn>
              <a:cxn ang="0">
                <a:pos x="connsiteX3201" y="connsiteY3201"/>
              </a:cxn>
              <a:cxn ang="0">
                <a:pos x="connsiteX3202" y="connsiteY3202"/>
              </a:cxn>
              <a:cxn ang="0">
                <a:pos x="connsiteX3203" y="connsiteY3203"/>
              </a:cxn>
              <a:cxn ang="0">
                <a:pos x="connsiteX3204" y="connsiteY3204"/>
              </a:cxn>
              <a:cxn ang="0">
                <a:pos x="connsiteX3205" y="connsiteY3205"/>
              </a:cxn>
              <a:cxn ang="0">
                <a:pos x="connsiteX3206" y="connsiteY3206"/>
              </a:cxn>
              <a:cxn ang="0">
                <a:pos x="connsiteX3207" y="connsiteY3207"/>
              </a:cxn>
              <a:cxn ang="0">
                <a:pos x="connsiteX3208" y="connsiteY3208"/>
              </a:cxn>
              <a:cxn ang="0">
                <a:pos x="connsiteX3209" y="connsiteY3209"/>
              </a:cxn>
              <a:cxn ang="0">
                <a:pos x="connsiteX3210" y="connsiteY3210"/>
              </a:cxn>
              <a:cxn ang="0">
                <a:pos x="connsiteX3211" y="connsiteY3211"/>
              </a:cxn>
              <a:cxn ang="0">
                <a:pos x="connsiteX3212" y="connsiteY3212"/>
              </a:cxn>
              <a:cxn ang="0">
                <a:pos x="connsiteX3213" y="connsiteY3213"/>
              </a:cxn>
              <a:cxn ang="0">
                <a:pos x="connsiteX3214" y="connsiteY3214"/>
              </a:cxn>
              <a:cxn ang="0">
                <a:pos x="connsiteX3215" y="connsiteY3215"/>
              </a:cxn>
              <a:cxn ang="0">
                <a:pos x="connsiteX3216" y="connsiteY3216"/>
              </a:cxn>
              <a:cxn ang="0">
                <a:pos x="connsiteX3217" y="connsiteY3217"/>
              </a:cxn>
              <a:cxn ang="0">
                <a:pos x="connsiteX3218" y="connsiteY3218"/>
              </a:cxn>
              <a:cxn ang="0">
                <a:pos x="connsiteX3219" y="connsiteY3219"/>
              </a:cxn>
              <a:cxn ang="0">
                <a:pos x="connsiteX3220" y="connsiteY3220"/>
              </a:cxn>
              <a:cxn ang="0">
                <a:pos x="connsiteX3221" y="connsiteY3221"/>
              </a:cxn>
              <a:cxn ang="0">
                <a:pos x="connsiteX3222" y="connsiteY3222"/>
              </a:cxn>
              <a:cxn ang="0">
                <a:pos x="connsiteX3223" y="connsiteY3223"/>
              </a:cxn>
              <a:cxn ang="0">
                <a:pos x="connsiteX3224" y="connsiteY3224"/>
              </a:cxn>
              <a:cxn ang="0">
                <a:pos x="connsiteX3225" y="connsiteY3225"/>
              </a:cxn>
              <a:cxn ang="0">
                <a:pos x="connsiteX3226" y="connsiteY3226"/>
              </a:cxn>
              <a:cxn ang="0">
                <a:pos x="connsiteX3227" y="connsiteY3227"/>
              </a:cxn>
              <a:cxn ang="0">
                <a:pos x="connsiteX3228" y="connsiteY3228"/>
              </a:cxn>
              <a:cxn ang="0">
                <a:pos x="connsiteX3229" y="connsiteY3229"/>
              </a:cxn>
              <a:cxn ang="0">
                <a:pos x="connsiteX3230" y="connsiteY3230"/>
              </a:cxn>
              <a:cxn ang="0">
                <a:pos x="connsiteX3231" y="connsiteY3231"/>
              </a:cxn>
              <a:cxn ang="0">
                <a:pos x="connsiteX3232" y="connsiteY3232"/>
              </a:cxn>
              <a:cxn ang="0">
                <a:pos x="connsiteX3233" y="connsiteY3233"/>
              </a:cxn>
              <a:cxn ang="0">
                <a:pos x="connsiteX3234" y="connsiteY3234"/>
              </a:cxn>
              <a:cxn ang="0">
                <a:pos x="connsiteX3235" y="connsiteY3235"/>
              </a:cxn>
              <a:cxn ang="0">
                <a:pos x="connsiteX3236" y="connsiteY3236"/>
              </a:cxn>
              <a:cxn ang="0">
                <a:pos x="connsiteX3237" y="connsiteY3237"/>
              </a:cxn>
              <a:cxn ang="0">
                <a:pos x="connsiteX3238" y="connsiteY3238"/>
              </a:cxn>
              <a:cxn ang="0">
                <a:pos x="connsiteX3239" y="connsiteY3239"/>
              </a:cxn>
              <a:cxn ang="0">
                <a:pos x="connsiteX3240" y="connsiteY3240"/>
              </a:cxn>
              <a:cxn ang="0">
                <a:pos x="connsiteX3241" y="connsiteY3241"/>
              </a:cxn>
              <a:cxn ang="0">
                <a:pos x="connsiteX3242" y="connsiteY3242"/>
              </a:cxn>
              <a:cxn ang="0">
                <a:pos x="connsiteX3243" y="connsiteY3243"/>
              </a:cxn>
              <a:cxn ang="0">
                <a:pos x="connsiteX3244" y="connsiteY3244"/>
              </a:cxn>
              <a:cxn ang="0">
                <a:pos x="connsiteX3245" y="connsiteY3245"/>
              </a:cxn>
              <a:cxn ang="0">
                <a:pos x="connsiteX3246" y="connsiteY3246"/>
              </a:cxn>
              <a:cxn ang="0">
                <a:pos x="connsiteX3247" y="connsiteY3247"/>
              </a:cxn>
              <a:cxn ang="0">
                <a:pos x="connsiteX3248" y="connsiteY3248"/>
              </a:cxn>
              <a:cxn ang="0">
                <a:pos x="connsiteX3249" y="connsiteY3249"/>
              </a:cxn>
              <a:cxn ang="0">
                <a:pos x="connsiteX3250" y="connsiteY3250"/>
              </a:cxn>
              <a:cxn ang="0">
                <a:pos x="connsiteX3251" y="connsiteY3251"/>
              </a:cxn>
              <a:cxn ang="0">
                <a:pos x="connsiteX3252" y="connsiteY3252"/>
              </a:cxn>
              <a:cxn ang="0">
                <a:pos x="connsiteX3253" y="connsiteY3253"/>
              </a:cxn>
              <a:cxn ang="0">
                <a:pos x="connsiteX3254" y="connsiteY3254"/>
              </a:cxn>
              <a:cxn ang="0">
                <a:pos x="connsiteX3255" y="connsiteY3255"/>
              </a:cxn>
              <a:cxn ang="0">
                <a:pos x="connsiteX3256" y="connsiteY3256"/>
              </a:cxn>
              <a:cxn ang="0">
                <a:pos x="connsiteX3257" y="connsiteY3257"/>
              </a:cxn>
              <a:cxn ang="0">
                <a:pos x="connsiteX3258" y="connsiteY3258"/>
              </a:cxn>
              <a:cxn ang="0">
                <a:pos x="connsiteX3259" y="connsiteY3259"/>
              </a:cxn>
              <a:cxn ang="0">
                <a:pos x="connsiteX3260" y="connsiteY3260"/>
              </a:cxn>
              <a:cxn ang="0">
                <a:pos x="connsiteX3261" y="connsiteY3261"/>
              </a:cxn>
              <a:cxn ang="0">
                <a:pos x="connsiteX3262" y="connsiteY3262"/>
              </a:cxn>
              <a:cxn ang="0">
                <a:pos x="connsiteX3263" y="connsiteY3263"/>
              </a:cxn>
              <a:cxn ang="0">
                <a:pos x="connsiteX3264" y="connsiteY3264"/>
              </a:cxn>
              <a:cxn ang="0">
                <a:pos x="connsiteX3265" y="connsiteY3265"/>
              </a:cxn>
              <a:cxn ang="0">
                <a:pos x="connsiteX3266" y="connsiteY3266"/>
              </a:cxn>
              <a:cxn ang="0">
                <a:pos x="connsiteX3267" y="connsiteY3267"/>
              </a:cxn>
              <a:cxn ang="0">
                <a:pos x="connsiteX3268" y="connsiteY3268"/>
              </a:cxn>
              <a:cxn ang="0">
                <a:pos x="connsiteX3269" y="connsiteY3269"/>
              </a:cxn>
              <a:cxn ang="0">
                <a:pos x="connsiteX3270" y="connsiteY3270"/>
              </a:cxn>
              <a:cxn ang="0">
                <a:pos x="connsiteX3271" y="connsiteY3271"/>
              </a:cxn>
              <a:cxn ang="0">
                <a:pos x="connsiteX3272" y="connsiteY3272"/>
              </a:cxn>
              <a:cxn ang="0">
                <a:pos x="connsiteX3273" y="connsiteY3273"/>
              </a:cxn>
              <a:cxn ang="0">
                <a:pos x="connsiteX3274" y="connsiteY3274"/>
              </a:cxn>
              <a:cxn ang="0">
                <a:pos x="connsiteX3275" y="connsiteY3275"/>
              </a:cxn>
              <a:cxn ang="0">
                <a:pos x="connsiteX3276" y="connsiteY3276"/>
              </a:cxn>
              <a:cxn ang="0">
                <a:pos x="connsiteX3277" y="connsiteY3277"/>
              </a:cxn>
              <a:cxn ang="0">
                <a:pos x="connsiteX3278" y="connsiteY3278"/>
              </a:cxn>
              <a:cxn ang="0">
                <a:pos x="connsiteX3279" y="connsiteY3279"/>
              </a:cxn>
              <a:cxn ang="0">
                <a:pos x="connsiteX3280" y="connsiteY3280"/>
              </a:cxn>
              <a:cxn ang="0">
                <a:pos x="connsiteX3281" y="connsiteY3281"/>
              </a:cxn>
              <a:cxn ang="0">
                <a:pos x="connsiteX3282" y="connsiteY3282"/>
              </a:cxn>
              <a:cxn ang="0">
                <a:pos x="connsiteX3283" y="connsiteY3283"/>
              </a:cxn>
              <a:cxn ang="0">
                <a:pos x="connsiteX3284" y="connsiteY3284"/>
              </a:cxn>
              <a:cxn ang="0">
                <a:pos x="connsiteX3285" y="connsiteY3285"/>
              </a:cxn>
              <a:cxn ang="0">
                <a:pos x="connsiteX3286" y="connsiteY3286"/>
              </a:cxn>
              <a:cxn ang="0">
                <a:pos x="connsiteX3287" y="connsiteY3287"/>
              </a:cxn>
              <a:cxn ang="0">
                <a:pos x="connsiteX3288" y="connsiteY3288"/>
              </a:cxn>
              <a:cxn ang="0">
                <a:pos x="connsiteX3289" y="connsiteY3289"/>
              </a:cxn>
              <a:cxn ang="0">
                <a:pos x="connsiteX3290" y="connsiteY3290"/>
              </a:cxn>
              <a:cxn ang="0">
                <a:pos x="connsiteX3291" y="connsiteY3291"/>
              </a:cxn>
              <a:cxn ang="0">
                <a:pos x="connsiteX3292" y="connsiteY3292"/>
              </a:cxn>
              <a:cxn ang="0">
                <a:pos x="connsiteX3293" y="connsiteY3293"/>
              </a:cxn>
              <a:cxn ang="0">
                <a:pos x="connsiteX3294" y="connsiteY3294"/>
              </a:cxn>
              <a:cxn ang="0">
                <a:pos x="connsiteX3295" y="connsiteY3295"/>
              </a:cxn>
              <a:cxn ang="0">
                <a:pos x="connsiteX3296" y="connsiteY3296"/>
              </a:cxn>
              <a:cxn ang="0">
                <a:pos x="connsiteX3297" y="connsiteY3297"/>
              </a:cxn>
              <a:cxn ang="0">
                <a:pos x="connsiteX3298" y="connsiteY3298"/>
              </a:cxn>
              <a:cxn ang="0">
                <a:pos x="connsiteX3299" y="connsiteY3299"/>
              </a:cxn>
              <a:cxn ang="0">
                <a:pos x="connsiteX3300" y="connsiteY3300"/>
              </a:cxn>
              <a:cxn ang="0">
                <a:pos x="connsiteX3301" y="connsiteY3301"/>
              </a:cxn>
              <a:cxn ang="0">
                <a:pos x="connsiteX3302" y="connsiteY3302"/>
              </a:cxn>
              <a:cxn ang="0">
                <a:pos x="connsiteX3303" y="connsiteY3303"/>
              </a:cxn>
              <a:cxn ang="0">
                <a:pos x="connsiteX3304" y="connsiteY3304"/>
              </a:cxn>
              <a:cxn ang="0">
                <a:pos x="connsiteX3305" y="connsiteY3305"/>
              </a:cxn>
              <a:cxn ang="0">
                <a:pos x="connsiteX3306" y="connsiteY3306"/>
              </a:cxn>
              <a:cxn ang="0">
                <a:pos x="connsiteX3307" y="connsiteY3307"/>
              </a:cxn>
            </a:cxnLst>
            <a:rect l="l" t="t" r="r" b="b"/>
            <a:pathLst>
              <a:path w="9009483" h="3890200">
                <a:moveTo>
                  <a:pt x="597306" y="20333"/>
                </a:moveTo>
                <a:cubicBezTo>
                  <a:pt x="702081" y="20333"/>
                  <a:pt x="784854" y="20333"/>
                  <a:pt x="873531" y="19190"/>
                </a:cubicBezTo>
                <a:cubicBezTo>
                  <a:pt x="856482" y="19190"/>
                  <a:pt x="760755" y="19952"/>
                  <a:pt x="781329" y="19190"/>
                </a:cubicBezTo>
                <a:cubicBezTo>
                  <a:pt x="780091" y="19190"/>
                  <a:pt x="777996" y="19190"/>
                  <a:pt x="758469" y="19190"/>
                </a:cubicBezTo>
                <a:cubicBezTo>
                  <a:pt x="748658" y="20142"/>
                  <a:pt x="635787" y="19571"/>
                  <a:pt x="597306" y="20333"/>
                </a:cubicBezTo>
                <a:close/>
                <a:moveTo>
                  <a:pt x="413188" y="19666"/>
                </a:moveTo>
                <a:lnTo>
                  <a:pt x="459384" y="19666"/>
                </a:lnTo>
                <a:cubicBezTo>
                  <a:pt x="457289" y="20333"/>
                  <a:pt x="497484" y="20333"/>
                  <a:pt x="459384" y="20618"/>
                </a:cubicBezTo>
                <a:lnTo>
                  <a:pt x="413188" y="20618"/>
                </a:lnTo>
                <a:cubicBezTo>
                  <a:pt x="374706" y="19856"/>
                  <a:pt x="415188" y="20333"/>
                  <a:pt x="413188" y="19666"/>
                </a:cubicBezTo>
                <a:close/>
                <a:moveTo>
                  <a:pt x="2577840" y="7188"/>
                </a:moveTo>
                <a:cubicBezTo>
                  <a:pt x="2562504" y="8046"/>
                  <a:pt x="2547265" y="8046"/>
                  <a:pt x="2531928" y="7188"/>
                </a:cubicBezTo>
                <a:cubicBezTo>
                  <a:pt x="2481447" y="7188"/>
                  <a:pt x="2458300" y="8903"/>
                  <a:pt x="2462683" y="7188"/>
                </a:cubicBezTo>
                <a:cubicBezTo>
                  <a:pt x="2526214" y="6140"/>
                  <a:pt x="2591746" y="5379"/>
                  <a:pt x="2577840" y="7188"/>
                </a:cubicBezTo>
                <a:close/>
                <a:moveTo>
                  <a:pt x="1720589" y="2170125"/>
                </a:moveTo>
                <a:cubicBezTo>
                  <a:pt x="1728019" y="2169697"/>
                  <a:pt x="1735543" y="2169697"/>
                  <a:pt x="1742973" y="2170125"/>
                </a:cubicBezTo>
                <a:cubicBezTo>
                  <a:pt x="1754593" y="2170887"/>
                  <a:pt x="1950809" y="2169268"/>
                  <a:pt x="1927854" y="2170602"/>
                </a:cubicBezTo>
                <a:lnTo>
                  <a:pt x="1881658" y="2170602"/>
                </a:lnTo>
                <a:cubicBezTo>
                  <a:pt x="1856511" y="2170602"/>
                  <a:pt x="1865750" y="2171173"/>
                  <a:pt x="1835460" y="2171173"/>
                </a:cubicBezTo>
                <a:lnTo>
                  <a:pt x="1674107" y="2170602"/>
                </a:lnTo>
                <a:lnTo>
                  <a:pt x="1699349" y="2170602"/>
                </a:lnTo>
                <a:lnTo>
                  <a:pt x="1713921" y="2170602"/>
                </a:lnTo>
                <a:cubicBezTo>
                  <a:pt x="1716018" y="2170554"/>
                  <a:pt x="1718113" y="2170392"/>
                  <a:pt x="1720208" y="2170125"/>
                </a:cubicBezTo>
                <a:close/>
                <a:moveTo>
                  <a:pt x="893439" y="1853895"/>
                </a:moveTo>
                <a:lnTo>
                  <a:pt x="883914" y="1828082"/>
                </a:lnTo>
                <a:cubicBezTo>
                  <a:pt x="881056" y="1821091"/>
                  <a:pt x="878675" y="1813890"/>
                  <a:pt x="876865" y="1806556"/>
                </a:cubicBezTo>
                <a:cubicBezTo>
                  <a:pt x="873435" y="1793126"/>
                  <a:pt x="870483" y="1781696"/>
                  <a:pt x="867340" y="1770361"/>
                </a:cubicBezTo>
                <a:cubicBezTo>
                  <a:pt x="864196" y="1759026"/>
                  <a:pt x="863625" y="1747120"/>
                  <a:pt x="861340" y="1733499"/>
                </a:cubicBezTo>
                <a:cubicBezTo>
                  <a:pt x="860386" y="1726641"/>
                  <a:pt x="858768" y="1719307"/>
                  <a:pt x="858196" y="1711020"/>
                </a:cubicBezTo>
                <a:cubicBezTo>
                  <a:pt x="857625" y="1702733"/>
                  <a:pt x="857339" y="1693780"/>
                  <a:pt x="856767" y="1683683"/>
                </a:cubicBezTo>
                <a:cubicBezTo>
                  <a:pt x="856767" y="1687017"/>
                  <a:pt x="857815" y="1698543"/>
                  <a:pt x="858672" y="1714164"/>
                </a:cubicBezTo>
                <a:cubicBezTo>
                  <a:pt x="861340" y="1729594"/>
                  <a:pt x="863815" y="1749216"/>
                  <a:pt x="867625" y="1768742"/>
                </a:cubicBezTo>
                <a:lnTo>
                  <a:pt x="874960" y="1797317"/>
                </a:lnTo>
                <a:cubicBezTo>
                  <a:pt x="876770" y="1806004"/>
                  <a:pt x="879247" y="1814528"/>
                  <a:pt x="882389" y="1822844"/>
                </a:cubicBezTo>
                <a:cubicBezTo>
                  <a:pt x="887723" y="1838084"/>
                  <a:pt x="891819" y="1849704"/>
                  <a:pt x="893057" y="1853895"/>
                </a:cubicBezTo>
                <a:close/>
                <a:moveTo>
                  <a:pt x="2896070" y="1152474"/>
                </a:moveTo>
                <a:cubicBezTo>
                  <a:pt x="2913977" y="1151712"/>
                  <a:pt x="3057995" y="1152474"/>
                  <a:pt x="3034278" y="1151141"/>
                </a:cubicBezTo>
                <a:cubicBezTo>
                  <a:pt x="3074853" y="1151141"/>
                  <a:pt x="3038945" y="1152665"/>
                  <a:pt x="3149435" y="1152284"/>
                </a:cubicBezTo>
                <a:cubicBezTo>
                  <a:pt x="3180867" y="1152760"/>
                  <a:pt x="2948458" y="1152189"/>
                  <a:pt x="2895689" y="1152474"/>
                </a:cubicBezTo>
                <a:close/>
                <a:moveTo>
                  <a:pt x="1049553" y="1261440"/>
                </a:moveTo>
                <a:lnTo>
                  <a:pt x="1040790" y="1267917"/>
                </a:lnTo>
                <a:lnTo>
                  <a:pt x="1032790" y="1275251"/>
                </a:lnTo>
                <a:lnTo>
                  <a:pt x="1016501" y="1290110"/>
                </a:lnTo>
                <a:cubicBezTo>
                  <a:pt x="1010691" y="1294568"/>
                  <a:pt x="1005262" y="1299578"/>
                  <a:pt x="1000404" y="1305065"/>
                </a:cubicBezTo>
                <a:cubicBezTo>
                  <a:pt x="1000404" y="1303922"/>
                  <a:pt x="1019454" y="1286586"/>
                  <a:pt x="1032408" y="1274871"/>
                </a:cubicBezTo>
                <a:cubicBezTo>
                  <a:pt x="1000023" y="1302417"/>
                  <a:pt x="971162" y="1333935"/>
                  <a:pt x="946683" y="1368692"/>
                </a:cubicBezTo>
                <a:cubicBezTo>
                  <a:pt x="943159" y="1373235"/>
                  <a:pt x="940015" y="1378007"/>
                  <a:pt x="937158" y="1382979"/>
                </a:cubicBezTo>
                <a:lnTo>
                  <a:pt x="941253" y="1376026"/>
                </a:lnTo>
                <a:cubicBezTo>
                  <a:pt x="945159" y="1370882"/>
                  <a:pt x="950778" y="1362882"/>
                  <a:pt x="958780" y="1352595"/>
                </a:cubicBezTo>
                <a:cubicBezTo>
                  <a:pt x="962685" y="1347451"/>
                  <a:pt x="966781" y="1341641"/>
                  <a:pt x="971639" y="1335640"/>
                </a:cubicBezTo>
                <a:lnTo>
                  <a:pt x="988498" y="1317066"/>
                </a:lnTo>
                <a:cubicBezTo>
                  <a:pt x="1017073" y="1285748"/>
                  <a:pt x="1049458" y="1258078"/>
                  <a:pt x="1084796" y="1234675"/>
                </a:cubicBezTo>
                <a:cubicBezTo>
                  <a:pt x="1080509" y="1236771"/>
                  <a:pt x="1067175" y="1247820"/>
                  <a:pt x="1056221" y="1255535"/>
                </a:cubicBezTo>
                <a:cubicBezTo>
                  <a:pt x="1045267" y="1263250"/>
                  <a:pt x="1038790" y="1268679"/>
                  <a:pt x="1049172" y="1261440"/>
                </a:cubicBezTo>
                <a:close/>
                <a:moveTo>
                  <a:pt x="2803963" y="1151141"/>
                </a:moveTo>
                <a:lnTo>
                  <a:pt x="2619940" y="1151141"/>
                </a:lnTo>
                <a:cubicBezTo>
                  <a:pt x="2626035" y="1151141"/>
                  <a:pt x="2672804" y="1150474"/>
                  <a:pt x="2717761" y="1150474"/>
                </a:cubicBezTo>
                <a:cubicBezTo>
                  <a:pt x="2762720" y="1150474"/>
                  <a:pt x="2805106" y="1150569"/>
                  <a:pt x="2803582" y="1151141"/>
                </a:cubicBezTo>
                <a:close/>
                <a:moveTo>
                  <a:pt x="8446287" y="1158475"/>
                </a:moveTo>
                <a:lnTo>
                  <a:pt x="8434667" y="1159047"/>
                </a:lnTo>
                <a:lnTo>
                  <a:pt x="8402471" y="1159047"/>
                </a:lnTo>
                <a:lnTo>
                  <a:pt x="8364371" y="1159047"/>
                </a:lnTo>
                <a:cubicBezTo>
                  <a:pt x="8352942" y="1159418"/>
                  <a:pt x="8341417" y="1159104"/>
                  <a:pt x="8329987" y="1158094"/>
                </a:cubicBezTo>
                <a:lnTo>
                  <a:pt x="8416380" y="1158094"/>
                </a:lnTo>
                <a:cubicBezTo>
                  <a:pt x="8437999" y="1158475"/>
                  <a:pt x="8451812" y="1157427"/>
                  <a:pt x="8445906" y="1158475"/>
                </a:cubicBezTo>
                <a:close/>
                <a:moveTo>
                  <a:pt x="6488423" y="1154951"/>
                </a:moveTo>
                <a:cubicBezTo>
                  <a:pt x="6389173" y="1154951"/>
                  <a:pt x="6399460" y="1153903"/>
                  <a:pt x="6419462" y="1153141"/>
                </a:cubicBezTo>
                <a:lnTo>
                  <a:pt x="6557479" y="1153808"/>
                </a:lnTo>
                <a:cubicBezTo>
                  <a:pt x="6547859" y="1154379"/>
                  <a:pt x="6451657" y="1153617"/>
                  <a:pt x="6488043" y="1154951"/>
                </a:cubicBezTo>
                <a:close/>
                <a:moveTo>
                  <a:pt x="7444639" y="3729558"/>
                </a:moveTo>
                <a:cubicBezTo>
                  <a:pt x="7447020" y="3751656"/>
                  <a:pt x="7444639" y="3818046"/>
                  <a:pt x="7447306" y="3890626"/>
                </a:cubicBezTo>
                <a:cubicBezTo>
                  <a:pt x="7442544" y="3859860"/>
                  <a:pt x="7443781" y="3773659"/>
                  <a:pt x="7444258" y="3729558"/>
                </a:cubicBezTo>
                <a:close/>
                <a:moveTo>
                  <a:pt x="781900" y="33858"/>
                </a:moveTo>
                <a:cubicBezTo>
                  <a:pt x="801618" y="33858"/>
                  <a:pt x="803713" y="33858"/>
                  <a:pt x="804951" y="33858"/>
                </a:cubicBezTo>
                <a:lnTo>
                  <a:pt x="1012215" y="33858"/>
                </a:lnTo>
                <a:cubicBezTo>
                  <a:pt x="992879" y="34620"/>
                  <a:pt x="769994" y="35001"/>
                  <a:pt x="781520" y="33858"/>
                </a:cubicBezTo>
                <a:close/>
                <a:moveTo>
                  <a:pt x="8801951" y="1019505"/>
                </a:moveTo>
                <a:cubicBezTo>
                  <a:pt x="8799475" y="1021791"/>
                  <a:pt x="8796712" y="1024554"/>
                  <a:pt x="8793473" y="1027221"/>
                </a:cubicBezTo>
                <a:lnTo>
                  <a:pt x="8782425" y="1035602"/>
                </a:lnTo>
                <a:lnTo>
                  <a:pt x="8756708" y="1054652"/>
                </a:lnTo>
                <a:cubicBezTo>
                  <a:pt x="8752136" y="1058129"/>
                  <a:pt x="8747278" y="1061310"/>
                  <a:pt x="8742325" y="1064177"/>
                </a:cubicBezTo>
                <a:lnTo>
                  <a:pt x="8727465" y="1073131"/>
                </a:lnTo>
                <a:cubicBezTo>
                  <a:pt x="8717940" y="1078846"/>
                  <a:pt x="8708415" y="1085228"/>
                  <a:pt x="8698890" y="1089419"/>
                </a:cubicBezTo>
                <a:cubicBezTo>
                  <a:pt x="8662599" y="1106659"/>
                  <a:pt x="8641740" y="1115898"/>
                  <a:pt x="8679840" y="1097229"/>
                </a:cubicBezTo>
                <a:cubicBezTo>
                  <a:pt x="8697937" y="1088990"/>
                  <a:pt x="8715559" y="1079637"/>
                  <a:pt x="8732514" y="1069226"/>
                </a:cubicBezTo>
                <a:cubicBezTo>
                  <a:pt x="8757182" y="1054833"/>
                  <a:pt x="8780425" y="1038184"/>
                  <a:pt x="8801951" y="1019505"/>
                </a:cubicBezTo>
                <a:close/>
                <a:moveTo>
                  <a:pt x="4783829" y="1148759"/>
                </a:moveTo>
                <a:cubicBezTo>
                  <a:pt x="4767637" y="1147807"/>
                  <a:pt x="4864601" y="1147902"/>
                  <a:pt x="4898986" y="1148759"/>
                </a:cubicBezTo>
                <a:cubicBezTo>
                  <a:pt x="4879747" y="1148855"/>
                  <a:pt x="4824883" y="1148664"/>
                  <a:pt x="4783829" y="1148759"/>
                </a:cubicBezTo>
                <a:close/>
                <a:moveTo>
                  <a:pt x="5152446" y="1147998"/>
                </a:moveTo>
                <a:cubicBezTo>
                  <a:pt x="5169497" y="1147331"/>
                  <a:pt x="5281511" y="1147998"/>
                  <a:pt x="5336565" y="1147998"/>
                </a:cubicBezTo>
                <a:cubicBezTo>
                  <a:pt x="5317420" y="1148569"/>
                  <a:pt x="5195024" y="1148569"/>
                  <a:pt x="5152446" y="1147998"/>
                </a:cubicBezTo>
                <a:close/>
                <a:moveTo>
                  <a:pt x="8541823" y="1142378"/>
                </a:moveTo>
                <a:cubicBezTo>
                  <a:pt x="8540774" y="1142378"/>
                  <a:pt x="8542965" y="1141901"/>
                  <a:pt x="8547537" y="1141140"/>
                </a:cubicBezTo>
                <a:lnTo>
                  <a:pt x="8567159" y="1135806"/>
                </a:lnTo>
                <a:lnTo>
                  <a:pt x="8595734" y="1128376"/>
                </a:lnTo>
                <a:cubicBezTo>
                  <a:pt x="8606307" y="1125614"/>
                  <a:pt x="8617070" y="1120947"/>
                  <a:pt x="8628025" y="1117232"/>
                </a:cubicBezTo>
                <a:lnTo>
                  <a:pt x="8644217" y="1111422"/>
                </a:lnTo>
                <a:cubicBezTo>
                  <a:pt x="8649361" y="1109707"/>
                  <a:pt x="8654409" y="1107640"/>
                  <a:pt x="8659267" y="1105230"/>
                </a:cubicBezTo>
                <a:lnTo>
                  <a:pt x="8684412" y="1093515"/>
                </a:lnTo>
                <a:cubicBezTo>
                  <a:pt x="8698414" y="1087038"/>
                  <a:pt x="8705843" y="1083990"/>
                  <a:pt x="8700604" y="1086561"/>
                </a:cubicBezTo>
                <a:lnTo>
                  <a:pt x="8672506" y="1100277"/>
                </a:lnTo>
                <a:cubicBezTo>
                  <a:pt x="8666125" y="1103230"/>
                  <a:pt x="8659267" y="1106754"/>
                  <a:pt x="8651742" y="1109802"/>
                </a:cubicBezTo>
                <a:lnTo>
                  <a:pt x="8627929" y="1118470"/>
                </a:lnTo>
                <a:lnTo>
                  <a:pt x="8603450" y="1127233"/>
                </a:lnTo>
                <a:cubicBezTo>
                  <a:pt x="8595257" y="1129709"/>
                  <a:pt x="8587067" y="1131519"/>
                  <a:pt x="8579446" y="1133520"/>
                </a:cubicBezTo>
                <a:lnTo>
                  <a:pt x="8558206" y="1138758"/>
                </a:lnTo>
                <a:cubicBezTo>
                  <a:pt x="8552871" y="1140387"/>
                  <a:pt x="8547348" y="1141597"/>
                  <a:pt x="8541823" y="1142378"/>
                </a:cubicBezTo>
                <a:close/>
                <a:moveTo>
                  <a:pt x="8800331" y="1017505"/>
                </a:moveTo>
                <a:cubicBezTo>
                  <a:pt x="8805474" y="1012362"/>
                  <a:pt x="8811762" y="1006361"/>
                  <a:pt x="8819381" y="999407"/>
                </a:cubicBezTo>
                <a:lnTo>
                  <a:pt x="8831096" y="988549"/>
                </a:lnTo>
                <a:cubicBezTo>
                  <a:pt x="8835098" y="984548"/>
                  <a:pt x="8839003" y="979976"/>
                  <a:pt x="8843193" y="975405"/>
                </a:cubicBezTo>
                <a:cubicBezTo>
                  <a:pt x="8851481" y="965880"/>
                  <a:pt x="8860815" y="956355"/>
                  <a:pt x="8870150" y="945687"/>
                </a:cubicBezTo>
                <a:lnTo>
                  <a:pt x="8897392" y="910158"/>
                </a:lnTo>
                <a:cubicBezTo>
                  <a:pt x="8891771" y="918635"/>
                  <a:pt x="8882914" y="930732"/>
                  <a:pt x="8868817" y="948925"/>
                </a:cubicBezTo>
                <a:lnTo>
                  <a:pt x="8841002" y="979119"/>
                </a:lnTo>
                <a:lnTo>
                  <a:pt x="8832526" y="988644"/>
                </a:lnTo>
                <a:lnTo>
                  <a:pt x="8822525" y="997693"/>
                </a:lnTo>
                <a:close/>
                <a:moveTo>
                  <a:pt x="4691722" y="1146474"/>
                </a:moveTo>
                <a:lnTo>
                  <a:pt x="4553800" y="1146474"/>
                </a:lnTo>
                <a:cubicBezTo>
                  <a:pt x="4586281" y="1145235"/>
                  <a:pt x="4703534" y="1144854"/>
                  <a:pt x="4691722" y="1146474"/>
                </a:cubicBezTo>
                <a:close/>
                <a:moveTo>
                  <a:pt x="5428671" y="1146950"/>
                </a:moveTo>
                <a:cubicBezTo>
                  <a:pt x="5435626" y="1146188"/>
                  <a:pt x="5339422" y="1147616"/>
                  <a:pt x="5359711" y="1146283"/>
                </a:cubicBezTo>
                <a:lnTo>
                  <a:pt x="5567356" y="1146474"/>
                </a:lnTo>
                <a:cubicBezTo>
                  <a:pt x="5557831" y="1147140"/>
                  <a:pt x="5453722" y="1146474"/>
                  <a:pt x="5406288" y="1146474"/>
                </a:cubicBezTo>
                <a:cubicBezTo>
                  <a:pt x="5413718" y="1146064"/>
                  <a:pt x="5421243" y="1146064"/>
                  <a:pt x="5428671" y="1146474"/>
                </a:cubicBezTo>
                <a:close/>
                <a:moveTo>
                  <a:pt x="7430542" y="3522294"/>
                </a:moveTo>
                <a:cubicBezTo>
                  <a:pt x="7433589" y="3591827"/>
                  <a:pt x="7431589" y="3692125"/>
                  <a:pt x="7430542" y="3729558"/>
                </a:cubicBezTo>
                <a:cubicBezTo>
                  <a:pt x="7427684" y="3748608"/>
                  <a:pt x="7428256" y="3618497"/>
                  <a:pt x="7425494" y="3637261"/>
                </a:cubicBezTo>
                <a:cubicBezTo>
                  <a:pt x="7425494" y="3544392"/>
                  <a:pt x="7423494" y="3462954"/>
                  <a:pt x="7427112" y="3429997"/>
                </a:cubicBezTo>
                <a:cubicBezTo>
                  <a:pt x="7427112" y="3477622"/>
                  <a:pt x="7426350" y="3504578"/>
                  <a:pt x="7426064" y="3545440"/>
                </a:cubicBezTo>
                <a:cubicBezTo>
                  <a:pt x="7427970" y="3610496"/>
                  <a:pt x="7430447" y="3581826"/>
                  <a:pt x="7430542" y="3522294"/>
                </a:cubicBezTo>
                <a:close/>
                <a:moveTo>
                  <a:pt x="2048154" y="33763"/>
                </a:moveTo>
                <a:cubicBezTo>
                  <a:pt x="2115686" y="33763"/>
                  <a:pt x="2169217" y="34334"/>
                  <a:pt x="2232368" y="33287"/>
                </a:cubicBezTo>
                <a:cubicBezTo>
                  <a:pt x="2200554" y="34811"/>
                  <a:pt x="2282374" y="34144"/>
                  <a:pt x="2278278" y="35097"/>
                </a:cubicBezTo>
                <a:cubicBezTo>
                  <a:pt x="2212365" y="35858"/>
                  <a:pt x="2152834" y="34620"/>
                  <a:pt x="2163311" y="35954"/>
                </a:cubicBezTo>
                <a:cubicBezTo>
                  <a:pt x="2036343" y="36144"/>
                  <a:pt x="2064060" y="35192"/>
                  <a:pt x="2048154" y="33763"/>
                </a:cubicBezTo>
                <a:close/>
                <a:moveTo>
                  <a:pt x="7423682" y="3453238"/>
                </a:moveTo>
                <a:cubicBezTo>
                  <a:pt x="7424540" y="3513722"/>
                  <a:pt x="7423682" y="3528486"/>
                  <a:pt x="7421301" y="3522199"/>
                </a:cubicBezTo>
                <a:cubicBezTo>
                  <a:pt x="7421301" y="3499149"/>
                  <a:pt x="7421301" y="3476289"/>
                  <a:pt x="7420636" y="3453238"/>
                </a:cubicBezTo>
                <a:close/>
                <a:moveTo>
                  <a:pt x="1219098" y="43288"/>
                </a:moveTo>
                <a:cubicBezTo>
                  <a:pt x="1257198" y="43288"/>
                  <a:pt x="1365593" y="42812"/>
                  <a:pt x="1357401" y="43764"/>
                </a:cubicBezTo>
                <a:cubicBezTo>
                  <a:pt x="1319206" y="43669"/>
                  <a:pt x="1210716" y="44336"/>
                  <a:pt x="1219098" y="43479"/>
                </a:cubicBezTo>
                <a:close/>
                <a:moveTo>
                  <a:pt x="1495323" y="42812"/>
                </a:moveTo>
                <a:cubicBezTo>
                  <a:pt x="1526565" y="42812"/>
                  <a:pt x="1514373" y="43479"/>
                  <a:pt x="1518374" y="43955"/>
                </a:cubicBezTo>
                <a:lnTo>
                  <a:pt x="1380357" y="44526"/>
                </a:lnTo>
                <a:lnTo>
                  <a:pt x="1385215" y="44526"/>
                </a:lnTo>
                <a:lnTo>
                  <a:pt x="1426267" y="44526"/>
                </a:lnTo>
                <a:cubicBezTo>
                  <a:pt x="1416076" y="44526"/>
                  <a:pt x="1406074" y="44050"/>
                  <a:pt x="1380357" y="44050"/>
                </a:cubicBezTo>
                <a:cubicBezTo>
                  <a:pt x="1409884" y="42907"/>
                  <a:pt x="1489990" y="44240"/>
                  <a:pt x="1495418" y="43002"/>
                </a:cubicBezTo>
                <a:close/>
                <a:moveTo>
                  <a:pt x="2094255" y="50813"/>
                </a:moveTo>
                <a:lnTo>
                  <a:pt x="1863940" y="49384"/>
                </a:lnTo>
                <a:cubicBezTo>
                  <a:pt x="1918424" y="49098"/>
                  <a:pt x="2110638" y="49289"/>
                  <a:pt x="2094350" y="51098"/>
                </a:cubicBezTo>
                <a:close/>
                <a:moveTo>
                  <a:pt x="1103655" y="50813"/>
                </a:moveTo>
                <a:cubicBezTo>
                  <a:pt x="1177951" y="50813"/>
                  <a:pt x="1268723" y="50813"/>
                  <a:pt x="1264628" y="52051"/>
                </a:cubicBezTo>
                <a:cubicBezTo>
                  <a:pt x="1204240" y="51098"/>
                  <a:pt x="1093082" y="51860"/>
                  <a:pt x="1104036" y="51098"/>
                </a:cubicBezTo>
                <a:close/>
                <a:moveTo>
                  <a:pt x="7368344" y="3338176"/>
                </a:moveTo>
                <a:cubicBezTo>
                  <a:pt x="7366153" y="3286360"/>
                  <a:pt x="7362533" y="3193491"/>
                  <a:pt x="7363963" y="3107766"/>
                </a:cubicBezTo>
                <a:cubicBezTo>
                  <a:pt x="7365963" y="3107766"/>
                  <a:pt x="7366723" y="3144914"/>
                  <a:pt x="7367104" y="3192634"/>
                </a:cubicBezTo>
                <a:cubicBezTo>
                  <a:pt x="7367486" y="3240354"/>
                  <a:pt x="7367581" y="3298266"/>
                  <a:pt x="7368344" y="3338176"/>
                </a:cubicBezTo>
                <a:close/>
                <a:moveTo>
                  <a:pt x="2669661" y="62243"/>
                </a:moveTo>
                <a:cubicBezTo>
                  <a:pt x="2703569" y="62243"/>
                  <a:pt x="2743003" y="62909"/>
                  <a:pt x="2739192" y="63862"/>
                </a:cubicBezTo>
                <a:cubicBezTo>
                  <a:pt x="2599175" y="63862"/>
                  <a:pt x="2761291" y="65576"/>
                  <a:pt x="2554789" y="63862"/>
                </a:cubicBezTo>
                <a:cubicBezTo>
                  <a:pt x="2576506" y="63290"/>
                  <a:pt x="2665089" y="63481"/>
                  <a:pt x="2669661" y="62243"/>
                </a:cubicBezTo>
                <a:close/>
                <a:moveTo>
                  <a:pt x="4535036" y="69006"/>
                </a:moveTo>
                <a:cubicBezTo>
                  <a:pt x="4470647" y="70910"/>
                  <a:pt x="4388828" y="69863"/>
                  <a:pt x="4281862" y="69863"/>
                </a:cubicBezTo>
                <a:cubicBezTo>
                  <a:pt x="4287482" y="70625"/>
                  <a:pt x="4321201" y="70815"/>
                  <a:pt x="4373968" y="70720"/>
                </a:cubicBezTo>
                <a:cubicBezTo>
                  <a:pt x="4317772" y="72339"/>
                  <a:pt x="4263955" y="70720"/>
                  <a:pt x="4143654" y="70720"/>
                </a:cubicBezTo>
                <a:cubicBezTo>
                  <a:pt x="4169467" y="70053"/>
                  <a:pt x="4218521" y="69863"/>
                  <a:pt x="4212806" y="68529"/>
                </a:cubicBezTo>
                <a:cubicBezTo>
                  <a:pt x="4202043" y="72434"/>
                  <a:pt x="4314914" y="67481"/>
                  <a:pt x="4535036" y="69006"/>
                </a:cubicBezTo>
                <a:close/>
                <a:moveTo>
                  <a:pt x="6699688" y="69482"/>
                </a:moveTo>
                <a:cubicBezTo>
                  <a:pt x="6634347" y="71863"/>
                  <a:pt x="6779222" y="71006"/>
                  <a:pt x="6860661" y="72339"/>
                </a:cubicBezTo>
                <a:cubicBezTo>
                  <a:pt x="6799034" y="74816"/>
                  <a:pt x="6572530" y="74339"/>
                  <a:pt x="6492519" y="76435"/>
                </a:cubicBezTo>
                <a:cubicBezTo>
                  <a:pt x="6428035" y="75482"/>
                  <a:pt x="6505283" y="74721"/>
                  <a:pt x="6423463" y="73006"/>
                </a:cubicBezTo>
                <a:cubicBezTo>
                  <a:pt x="6396793" y="73006"/>
                  <a:pt x="6361646" y="73577"/>
                  <a:pt x="6308306" y="73482"/>
                </a:cubicBezTo>
                <a:cubicBezTo>
                  <a:pt x="6267730" y="73482"/>
                  <a:pt x="6255728" y="74244"/>
                  <a:pt x="6262395" y="75197"/>
                </a:cubicBezTo>
                <a:cubicBezTo>
                  <a:pt x="6136665" y="75768"/>
                  <a:pt x="6101518" y="74530"/>
                  <a:pt x="6031986" y="73958"/>
                </a:cubicBezTo>
                <a:cubicBezTo>
                  <a:pt x="6075134" y="71006"/>
                  <a:pt x="6290875" y="73958"/>
                  <a:pt x="6331356" y="70910"/>
                </a:cubicBezTo>
                <a:cubicBezTo>
                  <a:pt x="6416319" y="71958"/>
                  <a:pt x="6463754" y="71387"/>
                  <a:pt x="6584816" y="70910"/>
                </a:cubicBezTo>
                <a:cubicBezTo>
                  <a:pt x="6487566" y="70053"/>
                  <a:pt x="6314212" y="70910"/>
                  <a:pt x="6239345" y="69387"/>
                </a:cubicBezTo>
                <a:cubicBezTo>
                  <a:pt x="6338881" y="67767"/>
                  <a:pt x="6575863" y="69196"/>
                  <a:pt x="6699688" y="69482"/>
                </a:cubicBezTo>
                <a:close/>
                <a:moveTo>
                  <a:pt x="6722834" y="69482"/>
                </a:moveTo>
                <a:cubicBezTo>
                  <a:pt x="6747693" y="68624"/>
                  <a:pt x="6913906" y="68624"/>
                  <a:pt x="6883901" y="70244"/>
                </a:cubicBezTo>
                <a:cubicBezTo>
                  <a:pt x="6799795" y="70148"/>
                  <a:pt x="6795509" y="69387"/>
                  <a:pt x="6722834" y="69482"/>
                </a:cubicBezTo>
                <a:close/>
                <a:moveTo>
                  <a:pt x="1104036" y="65481"/>
                </a:moveTo>
                <a:lnTo>
                  <a:pt x="1288440" y="66053"/>
                </a:lnTo>
                <a:cubicBezTo>
                  <a:pt x="1298632" y="66720"/>
                  <a:pt x="1088320" y="66339"/>
                  <a:pt x="1104036" y="65481"/>
                </a:cubicBezTo>
                <a:close/>
                <a:moveTo>
                  <a:pt x="1702682" y="68529"/>
                </a:moveTo>
                <a:cubicBezTo>
                  <a:pt x="1761357" y="68529"/>
                  <a:pt x="1792122" y="69072"/>
                  <a:pt x="1794979" y="70148"/>
                </a:cubicBezTo>
                <a:lnTo>
                  <a:pt x="1679536" y="69387"/>
                </a:lnTo>
                <a:cubicBezTo>
                  <a:pt x="1687252" y="69577"/>
                  <a:pt x="1694967" y="69291"/>
                  <a:pt x="1702682" y="68529"/>
                </a:cubicBezTo>
                <a:close/>
                <a:moveTo>
                  <a:pt x="6699688" y="76721"/>
                </a:moveTo>
                <a:cubicBezTo>
                  <a:pt x="6761599" y="78054"/>
                  <a:pt x="6923906" y="77483"/>
                  <a:pt x="6999059" y="77388"/>
                </a:cubicBezTo>
                <a:cubicBezTo>
                  <a:pt x="6991344" y="77254"/>
                  <a:pt x="6983628" y="77673"/>
                  <a:pt x="6976007" y="78626"/>
                </a:cubicBezTo>
                <a:cubicBezTo>
                  <a:pt x="6836944" y="79292"/>
                  <a:pt x="6659968" y="78054"/>
                  <a:pt x="6653587" y="80150"/>
                </a:cubicBezTo>
                <a:cubicBezTo>
                  <a:pt x="6613011" y="80150"/>
                  <a:pt x="6624345" y="78435"/>
                  <a:pt x="6538620" y="79007"/>
                </a:cubicBezTo>
                <a:cubicBezTo>
                  <a:pt x="6555861" y="77578"/>
                  <a:pt x="6687400" y="78245"/>
                  <a:pt x="6699688" y="76721"/>
                </a:cubicBezTo>
                <a:close/>
                <a:moveTo>
                  <a:pt x="8935966" y="701370"/>
                </a:moveTo>
                <a:cubicBezTo>
                  <a:pt x="8935206" y="704609"/>
                  <a:pt x="8931395" y="721754"/>
                  <a:pt x="8924728" y="745757"/>
                </a:cubicBezTo>
                <a:cubicBezTo>
                  <a:pt x="8920442" y="757473"/>
                  <a:pt x="8915203" y="770903"/>
                  <a:pt x="8910440" y="785285"/>
                </a:cubicBezTo>
                <a:cubicBezTo>
                  <a:pt x="8905678" y="799668"/>
                  <a:pt x="8897011" y="813860"/>
                  <a:pt x="8890058" y="828910"/>
                </a:cubicBezTo>
                <a:cubicBezTo>
                  <a:pt x="8886437" y="836301"/>
                  <a:pt x="8882342" y="843455"/>
                  <a:pt x="8877865" y="850341"/>
                </a:cubicBezTo>
                <a:lnTo>
                  <a:pt x="8865292" y="871201"/>
                </a:lnTo>
                <a:cubicBezTo>
                  <a:pt x="8861292" y="877830"/>
                  <a:pt x="8856815" y="884193"/>
                  <a:pt x="8851958" y="890251"/>
                </a:cubicBezTo>
                <a:cubicBezTo>
                  <a:pt x="8847386" y="896252"/>
                  <a:pt x="8843098" y="902062"/>
                  <a:pt x="8839003" y="907587"/>
                </a:cubicBezTo>
                <a:cubicBezTo>
                  <a:pt x="8831859" y="917169"/>
                  <a:pt x="8824143" y="926274"/>
                  <a:pt x="8815857" y="934828"/>
                </a:cubicBezTo>
                <a:lnTo>
                  <a:pt x="8801475" y="950830"/>
                </a:lnTo>
                <a:lnTo>
                  <a:pt x="8817762" y="931780"/>
                </a:lnTo>
                <a:cubicBezTo>
                  <a:pt x="8824238" y="924893"/>
                  <a:pt x="8830240" y="917683"/>
                  <a:pt x="8835954" y="910158"/>
                </a:cubicBezTo>
                <a:cubicBezTo>
                  <a:pt x="8849576" y="892766"/>
                  <a:pt x="8862148" y="874535"/>
                  <a:pt x="8873484" y="855580"/>
                </a:cubicBezTo>
                <a:cubicBezTo>
                  <a:pt x="8887104" y="833311"/>
                  <a:pt x="8899106" y="810070"/>
                  <a:pt x="8909394" y="786048"/>
                </a:cubicBezTo>
                <a:cubicBezTo>
                  <a:pt x="8914156" y="772903"/>
                  <a:pt x="8918919" y="759377"/>
                  <a:pt x="8924251" y="745376"/>
                </a:cubicBezTo>
                <a:cubicBezTo>
                  <a:pt x="8929585" y="731374"/>
                  <a:pt x="8931967" y="716515"/>
                  <a:pt x="8935966" y="701370"/>
                </a:cubicBezTo>
                <a:close/>
                <a:moveTo>
                  <a:pt x="6031986" y="77864"/>
                </a:moveTo>
                <a:cubicBezTo>
                  <a:pt x="6047226" y="79188"/>
                  <a:pt x="6062561" y="79473"/>
                  <a:pt x="6077896" y="78721"/>
                </a:cubicBezTo>
                <a:cubicBezTo>
                  <a:pt x="5981217" y="81102"/>
                  <a:pt x="5863012" y="77864"/>
                  <a:pt x="5732424" y="79292"/>
                </a:cubicBezTo>
                <a:cubicBezTo>
                  <a:pt x="5794241" y="77483"/>
                  <a:pt x="5874823" y="78245"/>
                  <a:pt x="6031986" y="77864"/>
                </a:cubicBezTo>
                <a:close/>
                <a:moveTo>
                  <a:pt x="6561480" y="80245"/>
                </a:moveTo>
                <a:cubicBezTo>
                  <a:pt x="6570244" y="81197"/>
                  <a:pt x="6662540" y="80245"/>
                  <a:pt x="6653587" y="81864"/>
                </a:cubicBezTo>
                <a:cubicBezTo>
                  <a:pt x="6601200" y="81864"/>
                  <a:pt x="6514808" y="82817"/>
                  <a:pt x="6469659" y="81864"/>
                </a:cubicBezTo>
                <a:cubicBezTo>
                  <a:pt x="6476803" y="81007"/>
                  <a:pt x="6578626" y="81674"/>
                  <a:pt x="6561480" y="80245"/>
                </a:cubicBezTo>
                <a:close/>
                <a:moveTo>
                  <a:pt x="5751189" y="1105135"/>
                </a:moveTo>
                <a:cubicBezTo>
                  <a:pt x="5720137" y="1105135"/>
                  <a:pt x="5708326" y="1104564"/>
                  <a:pt x="5704992" y="1103992"/>
                </a:cubicBezTo>
                <a:cubicBezTo>
                  <a:pt x="5762142" y="1103992"/>
                  <a:pt x="5776240" y="1103325"/>
                  <a:pt x="5820150" y="1103992"/>
                </a:cubicBezTo>
                <a:cubicBezTo>
                  <a:pt x="5827103" y="1104659"/>
                  <a:pt x="5730901" y="1104182"/>
                  <a:pt x="5751189" y="1105135"/>
                </a:cubicBezTo>
                <a:close/>
                <a:moveTo>
                  <a:pt x="7989564" y="81959"/>
                </a:moveTo>
                <a:cubicBezTo>
                  <a:pt x="8033187" y="81959"/>
                  <a:pt x="8005470" y="83293"/>
                  <a:pt x="8058525" y="83102"/>
                </a:cubicBezTo>
                <a:cubicBezTo>
                  <a:pt x="8062429" y="83960"/>
                  <a:pt x="7976895" y="83102"/>
                  <a:pt x="7943367" y="83674"/>
                </a:cubicBezTo>
                <a:cubicBezTo>
                  <a:pt x="7946511" y="83236"/>
                  <a:pt x="7949750" y="83074"/>
                  <a:pt x="7952892" y="83198"/>
                </a:cubicBezTo>
                <a:lnTo>
                  <a:pt x="7972609" y="83198"/>
                </a:lnTo>
                <a:cubicBezTo>
                  <a:pt x="7986706" y="82722"/>
                  <a:pt x="7997659" y="82531"/>
                  <a:pt x="7989469" y="81959"/>
                </a:cubicBezTo>
                <a:close/>
                <a:moveTo>
                  <a:pt x="5801766" y="84436"/>
                </a:moveTo>
                <a:cubicBezTo>
                  <a:pt x="5769762" y="85484"/>
                  <a:pt x="5641461" y="84436"/>
                  <a:pt x="5571452" y="85007"/>
                </a:cubicBezTo>
                <a:cubicBezTo>
                  <a:pt x="5601646" y="83864"/>
                  <a:pt x="5711279" y="84055"/>
                  <a:pt x="5801671" y="84436"/>
                </a:cubicBezTo>
                <a:close/>
                <a:moveTo>
                  <a:pt x="7736007" y="82626"/>
                </a:moveTo>
                <a:lnTo>
                  <a:pt x="7874406" y="82626"/>
                </a:lnTo>
                <a:cubicBezTo>
                  <a:pt x="7868881" y="84246"/>
                  <a:pt x="7724769" y="84055"/>
                  <a:pt x="7735912" y="82626"/>
                </a:cubicBezTo>
                <a:close/>
                <a:moveTo>
                  <a:pt x="842956" y="1474610"/>
                </a:moveTo>
                <a:cubicBezTo>
                  <a:pt x="848385" y="1455931"/>
                  <a:pt x="855814" y="1437872"/>
                  <a:pt x="864959" y="1420698"/>
                </a:cubicBezTo>
                <a:lnTo>
                  <a:pt x="875246" y="1399457"/>
                </a:lnTo>
                <a:cubicBezTo>
                  <a:pt x="878961" y="1392409"/>
                  <a:pt x="883342" y="1385837"/>
                  <a:pt x="887152" y="1379360"/>
                </a:cubicBezTo>
                <a:cubicBezTo>
                  <a:pt x="895153" y="1366596"/>
                  <a:pt x="901630" y="1354595"/>
                  <a:pt x="907250" y="1346784"/>
                </a:cubicBezTo>
                <a:cubicBezTo>
                  <a:pt x="926300" y="1320972"/>
                  <a:pt x="919442" y="1331544"/>
                  <a:pt x="922299" y="1328306"/>
                </a:cubicBezTo>
                <a:cubicBezTo>
                  <a:pt x="927061" y="1322115"/>
                  <a:pt x="932396" y="1314209"/>
                  <a:pt x="938872" y="1306398"/>
                </a:cubicBezTo>
                <a:lnTo>
                  <a:pt x="960494" y="1282586"/>
                </a:lnTo>
                <a:lnTo>
                  <a:pt x="971543" y="1270394"/>
                </a:lnTo>
                <a:cubicBezTo>
                  <a:pt x="975354" y="1266584"/>
                  <a:pt x="979449" y="1263155"/>
                  <a:pt x="983164" y="1259726"/>
                </a:cubicBezTo>
                <a:lnTo>
                  <a:pt x="1003643" y="1241342"/>
                </a:lnTo>
                <a:cubicBezTo>
                  <a:pt x="1006024" y="1239152"/>
                  <a:pt x="1008882" y="1236104"/>
                  <a:pt x="1013168" y="1232389"/>
                </a:cubicBezTo>
                <a:lnTo>
                  <a:pt x="1030027" y="1218864"/>
                </a:lnTo>
                <a:cubicBezTo>
                  <a:pt x="1037171" y="1213339"/>
                  <a:pt x="1045743" y="1206005"/>
                  <a:pt x="1057173" y="1198099"/>
                </a:cubicBezTo>
                <a:lnTo>
                  <a:pt x="1100131" y="1171334"/>
                </a:lnTo>
                <a:cubicBezTo>
                  <a:pt x="1095178" y="1174667"/>
                  <a:pt x="1095559" y="1174953"/>
                  <a:pt x="1089368" y="1178954"/>
                </a:cubicBezTo>
                <a:lnTo>
                  <a:pt x="1073842" y="1188479"/>
                </a:lnTo>
                <a:cubicBezTo>
                  <a:pt x="1062317" y="1195194"/>
                  <a:pt x="1051172" y="1202671"/>
                  <a:pt x="1040600" y="1210863"/>
                </a:cubicBezTo>
                <a:cubicBezTo>
                  <a:pt x="1049553" y="1204385"/>
                  <a:pt x="1058793" y="1198375"/>
                  <a:pt x="1068413" y="1192860"/>
                </a:cubicBezTo>
                <a:lnTo>
                  <a:pt x="1090510" y="1179621"/>
                </a:lnTo>
                <a:cubicBezTo>
                  <a:pt x="1094607" y="1177334"/>
                  <a:pt x="1098702" y="1174477"/>
                  <a:pt x="1103274" y="1172286"/>
                </a:cubicBezTo>
                <a:lnTo>
                  <a:pt x="1117466" y="1165428"/>
                </a:lnTo>
                <a:lnTo>
                  <a:pt x="1148328" y="1150665"/>
                </a:lnTo>
                <a:cubicBezTo>
                  <a:pt x="1159471" y="1146283"/>
                  <a:pt x="1171187" y="1142187"/>
                  <a:pt x="1182998" y="1137806"/>
                </a:cubicBezTo>
                <a:lnTo>
                  <a:pt x="1201096" y="1131233"/>
                </a:lnTo>
                <a:lnTo>
                  <a:pt x="1220146" y="1126376"/>
                </a:lnTo>
                <a:cubicBezTo>
                  <a:pt x="1232815" y="1123328"/>
                  <a:pt x="1245482" y="1119518"/>
                  <a:pt x="1258246" y="1116851"/>
                </a:cubicBezTo>
                <a:cubicBezTo>
                  <a:pt x="1244339" y="1119613"/>
                  <a:pt x="1231195" y="1123614"/>
                  <a:pt x="1218050" y="1126852"/>
                </a:cubicBezTo>
                <a:cubicBezTo>
                  <a:pt x="1211573" y="1128662"/>
                  <a:pt x="1205097" y="1130091"/>
                  <a:pt x="1199000" y="1132091"/>
                </a:cubicBezTo>
                <a:lnTo>
                  <a:pt x="1180617" y="1138854"/>
                </a:lnTo>
                <a:cubicBezTo>
                  <a:pt x="1168615" y="1143521"/>
                  <a:pt x="1156519" y="1147235"/>
                  <a:pt x="1145279" y="1152474"/>
                </a:cubicBezTo>
                <a:lnTo>
                  <a:pt x="1112228" y="1168381"/>
                </a:lnTo>
                <a:cubicBezTo>
                  <a:pt x="1101560" y="1173534"/>
                  <a:pt x="1091272" y="1179354"/>
                  <a:pt x="1081367" y="1185812"/>
                </a:cubicBezTo>
                <a:cubicBezTo>
                  <a:pt x="1071842" y="1192003"/>
                  <a:pt x="1061365" y="1197527"/>
                  <a:pt x="1052124" y="1204100"/>
                </a:cubicBezTo>
                <a:lnTo>
                  <a:pt x="1024978" y="1224388"/>
                </a:lnTo>
                <a:cubicBezTo>
                  <a:pt x="1020502" y="1227817"/>
                  <a:pt x="1015453" y="1230960"/>
                  <a:pt x="1011643" y="1234580"/>
                </a:cubicBezTo>
                <a:lnTo>
                  <a:pt x="999261" y="1245819"/>
                </a:lnTo>
                <a:cubicBezTo>
                  <a:pt x="928395" y="1307456"/>
                  <a:pt x="874578" y="1386227"/>
                  <a:pt x="842956" y="1474610"/>
                </a:cubicBezTo>
                <a:close/>
                <a:moveTo>
                  <a:pt x="3678929" y="1105707"/>
                </a:moveTo>
                <a:cubicBezTo>
                  <a:pt x="3718363" y="1105040"/>
                  <a:pt x="3854856" y="1105707"/>
                  <a:pt x="3932389" y="1105135"/>
                </a:cubicBezTo>
                <a:cubicBezTo>
                  <a:pt x="3873240" y="1105707"/>
                  <a:pt x="3755701" y="1105992"/>
                  <a:pt x="3678548" y="1105707"/>
                </a:cubicBezTo>
                <a:close/>
                <a:moveTo>
                  <a:pt x="882103" y="1935429"/>
                </a:moveTo>
                <a:cubicBezTo>
                  <a:pt x="901821" y="1970053"/>
                  <a:pt x="924775" y="2002714"/>
                  <a:pt x="950684" y="2032965"/>
                </a:cubicBezTo>
                <a:lnTo>
                  <a:pt x="936206" y="2017154"/>
                </a:lnTo>
                <a:lnTo>
                  <a:pt x="922871" y="1999437"/>
                </a:lnTo>
                <a:lnTo>
                  <a:pt x="910012" y="1982102"/>
                </a:lnTo>
                <a:lnTo>
                  <a:pt x="904011" y="1973910"/>
                </a:lnTo>
                <a:lnTo>
                  <a:pt x="899058" y="1965719"/>
                </a:lnTo>
                <a:cubicBezTo>
                  <a:pt x="886200" y="1944669"/>
                  <a:pt x="878293" y="1930667"/>
                  <a:pt x="881722" y="1935429"/>
                </a:cubicBezTo>
                <a:close/>
                <a:moveTo>
                  <a:pt x="869531" y="1915046"/>
                </a:moveTo>
                <a:cubicBezTo>
                  <a:pt x="865530" y="1906569"/>
                  <a:pt x="861624" y="1898186"/>
                  <a:pt x="857625" y="1889900"/>
                </a:cubicBezTo>
                <a:cubicBezTo>
                  <a:pt x="855719" y="1885709"/>
                  <a:pt x="853528" y="1881613"/>
                  <a:pt x="851909" y="1877327"/>
                </a:cubicBezTo>
                <a:cubicBezTo>
                  <a:pt x="850290" y="1873041"/>
                  <a:pt x="848766" y="1868659"/>
                  <a:pt x="847242" y="1864278"/>
                </a:cubicBezTo>
                <a:cubicBezTo>
                  <a:pt x="840098" y="1846332"/>
                  <a:pt x="834192" y="1827940"/>
                  <a:pt x="829430" y="1809223"/>
                </a:cubicBezTo>
                <a:cubicBezTo>
                  <a:pt x="826859" y="1799698"/>
                  <a:pt x="824287" y="1789030"/>
                  <a:pt x="821620" y="1778267"/>
                </a:cubicBezTo>
                <a:cubicBezTo>
                  <a:pt x="818953" y="1767503"/>
                  <a:pt x="818000" y="1755883"/>
                  <a:pt x="816000" y="1743786"/>
                </a:cubicBezTo>
                <a:cubicBezTo>
                  <a:pt x="812000" y="1716592"/>
                  <a:pt x="809904" y="1689160"/>
                  <a:pt x="809523" y="1661681"/>
                </a:cubicBezTo>
                <a:cubicBezTo>
                  <a:pt x="809523" y="1658347"/>
                  <a:pt x="809523" y="1660347"/>
                  <a:pt x="809523" y="1666253"/>
                </a:cubicBezTo>
                <a:cubicBezTo>
                  <a:pt x="809523" y="1672158"/>
                  <a:pt x="810380" y="1682064"/>
                  <a:pt x="810952" y="1694828"/>
                </a:cubicBezTo>
                <a:cubicBezTo>
                  <a:pt x="811333" y="1701181"/>
                  <a:pt x="811714" y="1708039"/>
                  <a:pt x="812095" y="1715402"/>
                </a:cubicBezTo>
                <a:cubicBezTo>
                  <a:pt x="812095" y="1722831"/>
                  <a:pt x="814190" y="1730642"/>
                  <a:pt x="815238" y="1738833"/>
                </a:cubicBezTo>
                <a:cubicBezTo>
                  <a:pt x="817334" y="1756169"/>
                  <a:pt x="820477" y="1773352"/>
                  <a:pt x="824763" y="1790268"/>
                </a:cubicBezTo>
                <a:cubicBezTo>
                  <a:pt x="832193" y="1821910"/>
                  <a:pt x="842194" y="1852905"/>
                  <a:pt x="854671" y="1882947"/>
                </a:cubicBezTo>
                <a:cubicBezTo>
                  <a:pt x="860006" y="1893396"/>
                  <a:pt x="864864" y="1904102"/>
                  <a:pt x="869150" y="1915046"/>
                </a:cubicBezTo>
                <a:close/>
                <a:moveTo>
                  <a:pt x="2274278" y="1105897"/>
                </a:moveTo>
                <a:cubicBezTo>
                  <a:pt x="2209317" y="1105897"/>
                  <a:pt x="2216556" y="1104945"/>
                  <a:pt x="2182266" y="1105897"/>
                </a:cubicBezTo>
                <a:cubicBezTo>
                  <a:pt x="2150928" y="1105897"/>
                  <a:pt x="2163216" y="1105230"/>
                  <a:pt x="2159121" y="1104849"/>
                </a:cubicBezTo>
                <a:lnTo>
                  <a:pt x="2274278" y="1104849"/>
                </a:lnTo>
                <a:close/>
                <a:moveTo>
                  <a:pt x="7920603" y="86722"/>
                </a:moveTo>
                <a:cubicBezTo>
                  <a:pt x="7984229" y="86246"/>
                  <a:pt x="7987943" y="88913"/>
                  <a:pt x="7966607" y="88722"/>
                </a:cubicBezTo>
                <a:cubicBezTo>
                  <a:pt x="7888884" y="89198"/>
                  <a:pt x="7930509" y="87674"/>
                  <a:pt x="7920031" y="86913"/>
                </a:cubicBezTo>
                <a:close/>
                <a:moveTo>
                  <a:pt x="1002595" y="1240009"/>
                </a:moveTo>
                <a:cubicBezTo>
                  <a:pt x="967067" y="1269832"/>
                  <a:pt x="935634" y="1304122"/>
                  <a:pt x="908965" y="1342022"/>
                </a:cubicBezTo>
                <a:cubicBezTo>
                  <a:pt x="906868" y="1344879"/>
                  <a:pt x="904678" y="1347641"/>
                  <a:pt x="902678" y="1350499"/>
                </a:cubicBezTo>
                <a:cubicBezTo>
                  <a:pt x="900678" y="1353357"/>
                  <a:pt x="898963" y="1356405"/>
                  <a:pt x="897248" y="1359262"/>
                </a:cubicBezTo>
                <a:lnTo>
                  <a:pt x="886866" y="1376121"/>
                </a:lnTo>
                <a:cubicBezTo>
                  <a:pt x="880770" y="1385322"/>
                  <a:pt x="875246" y="1394866"/>
                  <a:pt x="870197" y="1404696"/>
                </a:cubicBezTo>
                <a:cubicBezTo>
                  <a:pt x="866768" y="1412954"/>
                  <a:pt x="862672" y="1420860"/>
                  <a:pt x="857720" y="1428318"/>
                </a:cubicBezTo>
                <a:cubicBezTo>
                  <a:pt x="861434" y="1420603"/>
                  <a:pt x="865149" y="1413078"/>
                  <a:pt x="868673" y="1405649"/>
                </a:cubicBezTo>
                <a:cubicBezTo>
                  <a:pt x="870483" y="1401934"/>
                  <a:pt x="872292" y="1398315"/>
                  <a:pt x="874007" y="1394695"/>
                </a:cubicBezTo>
                <a:cubicBezTo>
                  <a:pt x="875721" y="1391075"/>
                  <a:pt x="878198" y="1387932"/>
                  <a:pt x="880199" y="1384503"/>
                </a:cubicBezTo>
                <a:cubicBezTo>
                  <a:pt x="888486" y="1371168"/>
                  <a:pt x="895915" y="1358119"/>
                  <a:pt x="903916" y="1346403"/>
                </a:cubicBezTo>
                <a:lnTo>
                  <a:pt x="928681" y="1313542"/>
                </a:lnTo>
                <a:cubicBezTo>
                  <a:pt x="930681" y="1310875"/>
                  <a:pt x="932586" y="1308303"/>
                  <a:pt x="934586" y="1305827"/>
                </a:cubicBezTo>
                <a:lnTo>
                  <a:pt x="940968" y="1298874"/>
                </a:lnTo>
                <a:lnTo>
                  <a:pt x="953255" y="1285348"/>
                </a:lnTo>
                <a:lnTo>
                  <a:pt x="964972" y="1272680"/>
                </a:lnTo>
                <a:lnTo>
                  <a:pt x="970591" y="1266584"/>
                </a:lnTo>
                <a:lnTo>
                  <a:pt x="976592" y="1261155"/>
                </a:lnTo>
                <a:lnTo>
                  <a:pt x="999166" y="1240866"/>
                </a:lnTo>
                <a:lnTo>
                  <a:pt x="1009643" y="1231341"/>
                </a:lnTo>
                <a:cubicBezTo>
                  <a:pt x="1013072" y="1228484"/>
                  <a:pt x="1016692" y="1226007"/>
                  <a:pt x="1020121" y="1223435"/>
                </a:cubicBezTo>
                <a:lnTo>
                  <a:pt x="1039171" y="1209339"/>
                </a:lnTo>
                <a:cubicBezTo>
                  <a:pt x="1035171" y="1212672"/>
                  <a:pt x="1020121" y="1223721"/>
                  <a:pt x="1008977" y="1232580"/>
                </a:cubicBezTo>
                <a:cubicBezTo>
                  <a:pt x="997832" y="1241438"/>
                  <a:pt x="991832" y="1249153"/>
                  <a:pt x="1002214" y="1240199"/>
                </a:cubicBezTo>
                <a:close/>
                <a:moveTo>
                  <a:pt x="2204079" y="2221084"/>
                </a:moveTo>
                <a:cubicBezTo>
                  <a:pt x="2207698" y="2221084"/>
                  <a:pt x="2245894" y="2221084"/>
                  <a:pt x="2272849" y="2221084"/>
                </a:cubicBezTo>
                <a:cubicBezTo>
                  <a:pt x="2264657" y="2222894"/>
                  <a:pt x="2183314" y="2222037"/>
                  <a:pt x="2088922" y="2221656"/>
                </a:cubicBezTo>
                <a:cubicBezTo>
                  <a:pt x="2128165" y="2220894"/>
                  <a:pt x="2172836" y="2221656"/>
                  <a:pt x="2249989" y="2221656"/>
                </a:cubicBezTo>
                <a:lnTo>
                  <a:pt x="2204079" y="2221656"/>
                </a:lnTo>
                <a:close/>
                <a:moveTo>
                  <a:pt x="8311984" y="86913"/>
                </a:moveTo>
                <a:cubicBezTo>
                  <a:pt x="8333415" y="86913"/>
                  <a:pt x="8378659" y="86913"/>
                  <a:pt x="8416759" y="86913"/>
                </a:cubicBezTo>
                <a:cubicBezTo>
                  <a:pt x="8435809" y="86913"/>
                  <a:pt x="8451050" y="88056"/>
                  <a:pt x="8461337" y="88627"/>
                </a:cubicBezTo>
                <a:cubicBezTo>
                  <a:pt x="8471623" y="89198"/>
                  <a:pt x="8475911" y="89865"/>
                  <a:pt x="8470862" y="90151"/>
                </a:cubicBezTo>
                <a:lnTo>
                  <a:pt x="8449431" y="88913"/>
                </a:lnTo>
                <a:cubicBezTo>
                  <a:pt x="8441811" y="88437"/>
                  <a:pt x="8433904" y="87865"/>
                  <a:pt x="8424951" y="87960"/>
                </a:cubicBezTo>
                <a:lnTo>
                  <a:pt x="8373231" y="87960"/>
                </a:lnTo>
                <a:cubicBezTo>
                  <a:pt x="8340084" y="88341"/>
                  <a:pt x="8313891" y="87960"/>
                  <a:pt x="8311605" y="87198"/>
                </a:cubicBezTo>
                <a:close/>
                <a:moveTo>
                  <a:pt x="826764" y="1519568"/>
                </a:moveTo>
                <a:cubicBezTo>
                  <a:pt x="818762" y="1546524"/>
                  <a:pt x="813524" y="1586243"/>
                  <a:pt x="810380" y="1602340"/>
                </a:cubicBezTo>
                <a:cubicBezTo>
                  <a:pt x="809237" y="1610341"/>
                  <a:pt x="809046" y="1612341"/>
                  <a:pt x="809428" y="1603769"/>
                </a:cubicBezTo>
                <a:cubicBezTo>
                  <a:pt x="810000" y="1599482"/>
                  <a:pt x="811047" y="1592624"/>
                  <a:pt x="812381" y="1582528"/>
                </a:cubicBezTo>
                <a:cubicBezTo>
                  <a:pt x="813143" y="1577480"/>
                  <a:pt x="814095" y="1571670"/>
                  <a:pt x="815047" y="1565002"/>
                </a:cubicBezTo>
                <a:cubicBezTo>
                  <a:pt x="816000" y="1557401"/>
                  <a:pt x="817428" y="1549857"/>
                  <a:pt x="819334" y="1542428"/>
                </a:cubicBezTo>
                <a:cubicBezTo>
                  <a:pt x="819334" y="1541951"/>
                  <a:pt x="817428" y="1552524"/>
                  <a:pt x="817524" y="1555096"/>
                </a:cubicBezTo>
                <a:cubicBezTo>
                  <a:pt x="817619" y="1557668"/>
                  <a:pt x="817524" y="1555667"/>
                  <a:pt x="818571" y="1550524"/>
                </a:cubicBezTo>
                <a:cubicBezTo>
                  <a:pt x="819620" y="1545381"/>
                  <a:pt x="822477" y="1535856"/>
                  <a:pt x="826764" y="1519568"/>
                </a:cubicBezTo>
                <a:close/>
                <a:moveTo>
                  <a:pt x="6833228" y="1097229"/>
                </a:moveTo>
                <a:cubicBezTo>
                  <a:pt x="6736168" y="1098087"/>
                  <a:pt x="6635680" y="1097706"/>
                  <a:pt x="6488043" y="1097991"/>
                </a:cubicBezTo>
                <a:cubicBezTo>
                  <a:pt x="6481947" y="1096943"/>
                  <a:pt x="6559765" y="1096848"/>
                  <a:pt x="6580149" y="1096182"/>
                </a:cubicBezTo>
                <a:cubicBezTo>
                  <a:pt x="6706641" y="1095800"/>
                  <a:pt x="6724834" y="1097229"/>
                  <a:pt x="6833228" y="1097229"/>
                </a:cubicBezTo>
                <a:close/>
                <a:moveTo>
                  <a:pt x="1018596" y="2099831"/>
                </a:moveTo>
                <a:cubicBezTo>
                  <a:pt x="1037646" y="2114118"/>
                  <a:pt x="1049743" y="2123739"/>
                  <a:pt x="1056696" y="2127930"/>
                </a:cubicBezTo>
                <a:cubicBezTo>
                  <a:pt x="1063651" y="2132121"/>
                  <a:pt x="1063364" y="2132597"/>
                  <a:pt x="1058221" y="2129739"/>
                </a:cubicBezTo>
                <a:cubicBezTo>
                  <a:pt x="1048315" y="2123977"/>
                  <a:pt x="1038790" y="2117614"/>
                  <a:pt x="1029646" y="2110689"/>
                </a:cubicBezTo>
                <a:cubicBezTo>
                  <a:pt x="1022979" y="2105641"/>
                  <a:pt x="1015167" y="2100212"/>
                  <a:pt x="1006976" y="2093544"/>
                </a:cubicBezTo>
                <a:lnTo>
                  <a:pt x="981450" y="2070208"/>
                </a:lnTo>
                <a:cubicBezTo>
                  <a:pt x="984974" y="2071827"/>
                  <a:pt x="1014406" y="2098974"/>
                  <a:pt x="1018596" y="2099831"/>
                </a:cubicBezTo>
                <a:close/>
                <a:moveTo>
                  <a:pt x="2480018" y="2224227"/>
                </a:moveTo>
                <a:cubicBezTo>
                  <a:pt x="2466587" y="2225085"/>
                  <a:pt x="2392768" y="2224227"/>
                  <a:pt x="2341714" y="2224227"/>
                </a:cubicBezTo>
                <a:lnTo>
                  <a:pt x="2346572" y="2224227"/>
                </a:lnTo>
                <a:lnTo>
                  <a:pt x="2359335" y="2224227"/>
                </a:lnTo>
                <a:lnTo>
                  <a:pt x="2400007" y="2224227"/>
                </a:lnTo>
                <a:close/>
                <a:moveTo>
                  <a:pt x="8487340" y="1086942"/>
                </a:moveTo>
                <a:lnTo>
                  <a:pt x="8520487" y="1081894"/>
                </a:lnTo>
                <a:cubicBezTo>
                  <a:pt x="8525917" y="1080941"/>
                  <a:pt x="8531440" y="1080370"/>
                  <a:pt x="8536775" y="1079227"/>
                </a:cubicBezTo>
                <a:lnTo>
                  <a:pt x="8552585" y="1075036"/>
                </a:lnTo>
                <a:lnTo>
                  <a:pt x="8583162" y="1067130"/>
                </a:lnTo>
                <a:lnTo>
                  <a:pt x="8610975" y="1056748"/>
                </a:lnTo>
                <a:cubicBezTo>
                  <a:pt x="8626976" y="1050909"/>
                  <a:pt x="8642598" y="1044004"/>
                  <a:pt x="8657646" y="1036079"/>
                </a:cubicBezTo>
                <a:cubicBezTo>
                  <a:pt x="8663839" y="1033212"/>
                  <a:pt x="8669839" y="1030040"/>
                  <a:pt x="8675650" y="1026554"/>
                </a:cubicBezTo>
                <a:lnTo>
                  <a:pt x="8689079" y="1018457"/>
                </a:lnTo>
                <a:cubicBezTo>
                  <a:pt x="8686793" y="1020286"/>
                  <a:pt x="8684412" y="1021906"/>
                  <a:pt x="8681840" y="1023315"/>
                </a:cubicBezTo>
                <a:lnTo>
                  <a:pt x="8672792" y="1029030"/>
                </a:lnTo>
                <a:lnTo>
                  <a:pt x="8660314" y="1035222"/>
                </a:lnTo>
                <a:lnTo>
                  <a:pt x="8628785" y="1050652"/>
                </a:lnTo>
                <a:lnTo>
                  <a:pt x="8590685" y="1064654"/>
                </a:lnTo>
                <a:cubicBezTo>
                  <a:pt x="8557157" y="1075693"/>
                  <a:pt x="8522487" y="1083161"/>
                  <a:pt x="8487340" y="1086942"/>
                </a:cubicBezTo>
                <a:close/>
                <a:moveTo>
                  <a:pt x="8099769" y="1090276"/>
                </a:moveTo>
                <a:lnTo>
                  <a:pt x="8399329" y="1090276"/>
                </a:lnTo>
                <a:cubicBezTo>
                  <a:pt x="8332559" y="1091038"/>
                  <a:pt x="8147964" y="1091514"/>
                  <a:pt x="8099769" y="1090276"/>
                </a:cubicBezTo>
                <a:close/>
                <a:moveTo>
                  <a:pt x="7915555" y="1091038"/>
                </a:moveTo>
                <a:cubicBezTo>
                  <a:pt x="7925842" y="1090276"/>
                  <a:pt x="8029187" y="1091038"/>
                  <a:pt x="8076908" y="1090371"/>
                </a:cubicBezTo>
                <a:cubicBezTo>
                  <a:pt x="8055858" y="1091800"/>
                  <a:pt x="7984325" y="1090848"/>
                  <a:pt x="7915555" y="1091038"/>
                </a:cubicBezTo>
                <a:close/>
                <a:moveTo>
                  <a:pt x="7570273" y="1092276"/>
                </a:moveTo>
                <a:cubicBezTo>
                  <a:pt x="7513886" y="1090943"/>
                  <a:pt x="7754202" y="1091324"/>
                  <a:pt x="7846498" y="1090181"/>
                </a:cubicBezTo>
                <a:cubicBezTo>
                  <a:pt x="7854500" y="1092181"/>
                  <a:pt x="7624756" y="1091038"/>
                  <a:pt x="7570273" y="1092276"/>
                </a:cubicBezTo>
                <a:close/>
                <a:moveTo>
                  <a:pt x="930585" y="2018487"/>
                </a:moveTo>
                <a:cubicBezTo>
                  <a:pt x="896200" y="1976444"/>
                  <a:pt x="867911" y="1929829"/>
                  <a:pt x="846385" y="1879994"/>
                </a:cubicBezTo>
                <a:cubicBezTo>
                  <a:pt x="824478" y="1825635"/>
                  <a:pt x="810761" y="1768342"/>
                  <a:pt x="805617" y="1709973"/>
                </a:cubicBezTo>
                <a:cubicBezTo>
                  <a:pt x="806380" y="1721098"/>
                  <a:pt x="807809" y="1732166"/>
                  <a:pt x="809904" y="1743120"/>
                </a:cubicBezTo>
                <a:cubicBezTo>
                  <a:pt x="811809" y="1754454"/>
                  <a:pt x="813238" y="1766456"/>
                  <a:pt x="815810" y="1778553"/>
                </a:cubicBezTo>
                <a:cubicBezTo>
                  <a:pt x="821620" y="1804422"/>
                  <a:pt x="829050" y="1829873"/>
                  <a:pt x="838193" y="1854753"/>
                </a:cubicBezTo>
                <a:cubicBezTo>
                  <a:pt x="859529" y="1914160"/>
                  <a:pt x="890771" y="1969519"/>
                  <a:pt x="930585" y="2018487"/>
                </a:cubicBezTo>
                <a:close/>
                <a:moveTo>
                  <a:pt x="865816" y="1406125"/>
                </a:moveTo>
                <a:cubicBezTo>
                  <a:pt x="868007" y="1400686"/>
                  <a:pt x="870579" y="1395409"/>
                  <a:pt x="873531" y="1390314"/>
                </a:cubicBezTo>
                <a:cubicBezTo>
                  <a:pt x="879056" y="1381360"/>
                  <a:pt x="886675" y="1368692"/>
                  <a:pt x="895820" y="1353547"/>
                </a:cubicBezTo>
                <a:cubicBezTo>
                  <a:pt x="898106" y="1349537"/>
                  <a:pt x="900772" y="1345717"/>
                  <a:pt x="903630" y="1342117"/>
                </a:cubicBezTo>
                <a:lnTo>
                  <a:pt x="912489" y="1330211"/>
                </a:lnTo>
                <a:lnTo>
                  <a:pt x="931539" y="1304398"/>
                </a:lnTo>
                <a:cubicBezTo>
                  <a:pt x="939158" y="1296111"/>
                  <a:pt x="946969" y="1287443"/>
                  <a:pt x="954970" y="1278585"/>
                </a:cubicBezTo>
                <a:cubicBezTo>
                  <a:pt x="959065" y="1274204"/>
                  <a:pt x="963066" y="1269727"/>
                  <a:pt x="967162" y="1265155"/>
                </a:cubicBezTo>
                <a:lnTo>
                  <a:pt x="980782" y="1252677"/>
                </a:lnTo>
                <a:lnTo>
                  <a:pt x="979544" y="1254011"/>
                </a:lnTo>
                <a:lnTo>
                  <a:pt x="975640" y="1257725"/>
                </a:lnTo>
                <a:cubicBezTo>
                  <a:pt x="970782" y="1262069"/>
                  <a:pt x="966115" y="1266717"/>
                  <a:pt x="961828" y="1271632"/>
                </a:cubicBezTo>
                <a:lnTo>
                  <a:pt x="942778" y="1292682"/>
                </a:lnTo>
                <a:lnTo>
                  <a:pt x="931919" y="1304779"/>
                </a:lnTo>
                <a:lnTo>
                  <a:pt x="921728" y="1318305"/>
                </a:lnTo>
                <a:lnTo>
                  <a:pt x="901344" y="1345641"/>
                </a:lnTo>
                <a:cubicBezTo>
                  <a:pt x="895057" y="1355166"/>
                  <a:pt x="889915" y="1364120"/>
                  <a:pt x="884771" y="1372216"/>
                </a:cubicBezTo>
                <a:lnTo>
                  <a:pt x="871912" y="1393362"/>
                </a:lnTo>
                <a:cubicBezTo>
                  <a:pt x="869054" y="1399267"/>
                  <a:pt x="867054" y="1403649"/>
                  <a:pt x="865816" y="1406125"/>
                </a:cubicBezTo>
                <a:close/>
                <a:moveTo>
                  <a:pt x="2802153" y="2228418"/>
                </a:moveTo>
                <a:cubicBezTo>
                  <a:pt x="2674423" y="2228418"/>
                  <a:pt x="2506878" y="2227466"/>
                  <a:pt x="2387910" y="2227085"/>
                </a:cubicBezTo>
                <a:cubicBezTo>
                  <a:pt x="2446109" y="2226323"/>
                  <a:pt x="2714428" y="2227561"/>
                  <a:pt x="2802153" y="2228418"/>
                </a:cubicBezTo>
                <a:close/>
                <a:moveTo>
                  <a:pt x="6348692" y="2248421"/>
                </a:moveTo>
                <a:cubicBezTo>
                  <a:pt x="6413272" y="2249088"/>
                  <a:pt x="6415367" y="2250421"/>
                  <a:pt x="6417653" y="2251659"/>
                </a:cubicBezTo>
                <a:cubicBezTo>
                  <a:pt x="6347834" y="2250231"/>
                  <a:pt x="6293828" y="2250707"/>
                  <a:pt x="6210389" y="2248992"/>
                </a:cubicBezTo>
                <a:cubicBezTo>
                  <a:pt x="6218962" y="2247659"/>
                  <a:pt x="6318879" y="2249183"/>
                  <a:pt x="6348406" y="2248421"/>
                </a:cubicBezTo>
                <a:close/>
                <a:moveTo>
                  <a:pt x="4068788" y="2236038"/>
                </a:moveTo>
                <a:cubicBezTo>
                  <a:pt x="4110126" y="2237086"/>
                  <a:pt x="3967442" y="2236038"/>
                  <a:pt x="4045737" y="2236896"/>
                </a:cubicBezTo>
                <a:cubicBezTo>
                  <a:pt x="4042879" y="2237562"/>
                  <a:pt x="3948011" y="2236896"/>
                  <a:pt x="3907434" y="2236896"/>
                </a:cubicBezTo>
                <a:cubicBezTo>
                  <a:pt x="3924103" y="2235657"/>
                  <a:pt x="3979253" y="2235562"/>
                  <a:pt x="4068788" y="2236038"/>
                </a:cubicBezTo>
                <a:close/>
                <a:moveTo>
                  <a:pt x="4137844" y="2237753"/>
                </a:moveTo>
                <a:cubicBezTo>
                  <a:pt x="4233094" y="2237753"/>
                  <a:pt x="4389685" y="2240229"/>
                  <a:pt x="4276052" y="2241182"/>
                </a:cubicBezTo>
                <a:cubicBezTo>
                  <a:pt x="4375779" y="2241753"/>
                  <a:pt x="4632858" y="2241182"/>
                  <a:pt x="4644383" y="2244135"/>
                </a:cubicBezTo>
                <a:cubicBezTo>
                  <a:pt x="4553325" y="2243563"/>
                  <a:pt x="4503794" y="2242325"/>
                  <a:pt x="4460265" y="2243087"/>
                </a:cubicBezTo>
                <a:cubicBezTo>
                  <a:pt x="4456741" y="2244039"/>
                  <a:pt x="4516653" y="2244516"/>
                  <a:pt x="4575422" y="2244992"/>
                </a:cubicBezTo>
                <a:lnTo>
                  <a:pt x="3999827" y="2240134"/>
                </a:lnTo>
                <a:cubicBezTo>
                  <a:pt x="3983158" y="2239182"/>
                  <a:pt x="4108316" y="2240991"/>
                  <a:pt x="4091838" y="2240134"/>
                </a:cubicBezTo>
                <a:cubicBezTo>
                  <a:pt x="3983920" y="2239086"/>
                  <a:pt x="3664260" y="2238134"/>
                  <a:pt x="3493192" y="2238039"/>
                </a:cubicBezTo>
                <a:cubicBezTo>
                  <a:pt x="3575297" y="2235753"/>
                  <a:pt x="4066787" y="2240515"/>
                  <a:pt x="4229855" y="2239372"/>
                </a:cubicBezTo>
                <a:cubicBezTo>
                  <a:pt x="4203186" y="2238896"/>
                  <a:pt x="4169562" y="2238705"/>
                  <a:pt x="4137844" y="2237753"/>
                </a:cubicBezTo>
                <a:close/>
                <a:moveTo>
                  <a:pt x="1403502" y="12046"/>
                </a:moveTo>
                <a:cubicBezTo>
                  <a:pt x="1359973" y="12998"/>
                  <a:pt x="1233004" y="14808"/>
                  <a:pt x="1173188" y="14808"/>
                </a:cubicBezTo>
                <a:close/>
                <a:moveTo>
                  <a:pt x="-1340" y="20047"/>
                </a:moveTo>
                <a:cubicBezTo>
                  <a:pt x="19710" y="18714"/>
                  <a:pt x="41617" y="17475"/>
                  <a:pt x="113817" y="16904"/>
                </a:cubicBezTo>
                <a:cubicBezTo>
                  <a:pt x="123914" y="16904"/>
                  <a:pt x="104959" y="16904"/>
                  <a:pt x="84289" y="17666"/>
                </a:cubicBezTo>
                <a:cubicBezTo>
                  <a:pt x="63621" y="18428"/>
                  <a:pt x="41331" y="18618"/>
                  <a:pt x="44665" y="18809"/>
                </a:cubicBezTo>
                <a:cubicBezTo>
                  <a:pt x="18567" y="19571"/>
                  <a:pt x="31902" y="18809"/>
                  <a:pt x="44665" y="18809"/>
                </a:cubicBezTo>
                <a:cubicBezTo>
                  <a:pt x="34378" y="18809"/>
                  <a:pt x="24567" y="18618"/>
                  <a:pt x="-1340" y="20047"/>
                </a:cubicBezTo>
                <a:close/>
                <a:moveTo>
                  <a:pt x="298031" y="18047"/>
                </a:moveTo>
                <a:cubicBezTo>
                  <a:pt x="372897" y="18047"/>
                  <a:pt x="460622" y="19856"/>
                  <a:pt x="551396" y="19856"/>
                </a:cubicBezTo>
                <a:cubicBezTo>
                  <a:pt x="470909" y="20238"/>
                  <a:pt x="372611" y="18523"/>
                  <a:pt x="298031" y="18047"/>
                </a:cubicBezTo>
                <a:close/>
                <a:moveTo>
                  <a:pt x="1265009" y="14999"/>
                </a:moveTo>
                <a:cubicBezTo>
                  <a:pt x="1370450" y="13475"/>
                  <a:pt x="1516183" y="13475"/>
                  <a:pt x="1656771" y="12237"/>
                </a:cubicBezTo>
                <a:cubicBezTo>
                  <a:pt x="1561521" y="14237"/>
                  <a:pt x="1731353" y="12237"/>
                  <a:pt x="1633626" y="14141"/>
                </a:cubicBezTo>
                <a:lnTo>
                  <a:pt x="1933282" y="11474"/>
                </a:lnTo>
                <a:cubicBezTo>
                  <a:pt x="1929663" y="12332"/>
                  <a:pt x="1854987" y="12332"/>
                  <a:pt x="1840890" y="12427"/>
                </a:cubicBezTo>
                <a:cubicBezTo>
                  <a:pt x="1844985" y="13380"/>
                  <a:pt x="1931949" y="12427"/>
                  <a:pt x="2002243" y="11760"/>
                </a:cubicBezTo>
                <a:cubicBezTo>
                  <a:pt x="1854796" y="13856"/>
                  <a:pt x="1980717" y="12808"/>
                  <a:pt x="1909947" y="14904"/>
                </a:cubicBezTo>
                <a:lnTo>
                  <a:pt x="2209412" y="14046"/>
                </a:lnTo>
                <a:cubicBezTo>
                  <a:pt x="2243892" y="12903"/>
                  <a:pt x="2203602" y="13284"/>
                  <a:pt x="2278278" y="11760"/>
                </a:cubicBezTo>
                <a:cubicBezTo>
                  <a:pt x="2242179" y="11760"/>
                  <a:pt x="2140546" y="12427"/>
                  <a:pt x="2209412" y="10713"/>
                </a:cubicBezTo>
                <a:lnTo>
                  <a:pt x="2002243" y="13094"/>
                </a:lnTo>
                <a:cubicBezTo>
                  <a:pt x="1959953" y="13094"/>
                  <a:pt x="2016151" y="12522"/>
                  <a:pt x="2048154" y="12332"/>
                </a:cubicBezTo>
                <a:cubicBezTo>
                  <a:pt x="2074062" y="12332"/>
                  <a:pt x="2061013" y="11855"/>
                  <a:pt x="2048154" y="12332"/>
                </a:cubicBezTo>
                <a:cubicBezTo>
                  <a:pt x="2324950" y="8331"/>
                  <a:pt x="2513450" y="9093"/>
                  <a:pt x="2785104" y="7188"/>
                </a:cubicBezTo>
                <a:cubicBezTo>
                  <a:pt x="2752052" y="6426"/>
                  <a:pt x="2642229" y="7188"/>
                  <a:pt x="2600700" y="7188"/>
                </a:cubicBezTo>
                <a:cubicBezTo>
                  <a:pt x="2685853" y="5569"/>
                  <a:pt x="2862828" y="5283"/>
                  <a:pt x="2992177" y="4997"/>
                </a:cubicBezTo>
                <a:cubicBezTo>
                  <a:pt x="2972650" y="5664"/>
                  <a:pt x="2934455" y="6236"/>
                  <a:pt x="2876829" y="6617"/>
                </a:cubicBezTo>
                <a:lnTo>
                  <a:pt x="3222682" y="5855"/>
                </a:lnTo>
                <a:cubicBezTo>
                  <a:pt x="3213157" y="3950"/>
                  <a:pt x="3047517" y="5855"/>
                  <a:pt x="3038278" y="4235"/>
                </a:cubicBezTo>
                <a:cubicBezTo>
                  <a:pt x="3145720" y="3569"/>
                  <a:pt x="3291453" y="3473"/>
                  <a:pt x="3360699" y="1664"/>
                </a:cubicBezTo>
                <a:cubicBezTo>
                  <a:pt x="3410229" y="2235"/>
                  <a:pt x="3436137" y="2997"/>
                  <a:pt x="3521862" y="1664"/>
                </a:cubicBezTo>
                <a:cubicBezTo>
                  <a:pt x="3545008" y="2807"/>
                  <a:pt x="3470522" y="2712"/>
                  <a:pt x="3430041" y="2997"/>
                </a:cubicBezTo>
                <a:cubicBezTo>
                  <a:pt x="3513385" y="3473"/>
                  <a:pt x="3611873" y="711"/>
                  <a:pt x="3729031" y="425"/>
                </a:cubicBezTo>
                <a:cubicBezTo>
                  <a:pt x="3797040" y="3664"/>
                  <a:pt x="4211091" y="425"/>
                  <a:pt x="4350823" y="2426"/>
                </a:cubicBezTo>
                <a:lnTo>
                  <a:pt x="6739408" y="7664"/>
                </a:lnTo>
                <a:lnTo>
                  <a:pt x="7985753" y="10331"/>
                </a:lnTo>
                <a:lnTo>
                  <a:pt x="8289697" y="10998"/>
                </a:lnTo>
                <a:cubicBezTo>
                  <a:pt x="8340084" y="10998"/>
                  <a:pt x="8389518" y="10998"/>
                  <a:pt x="8440097" y="11665"/>
                </a:cubicBezTo>
                <a:cubicBezTo>
                  <a:pt x="8466860" y="12179"/>
                  <a:pt x="8493531" y="14465"/>
                  <a:pt x="8519915" y="18523"/>
                </a:cubicBezTo>
                <a:lnTo>
                  <a:pt x="8539728" y="21666"/>
                </a:lnTo>
                <a:cubicBezTo>
                  <a:pt x="8546395" y="22495"/>
                  <a:pt x="8552871" y="23800"/>
                  <a:pt x="8559350" y="25572"/>
                </a:cubicBezTo>
                <a:lnTo>
                  <a:pt x="8597924" y="35573"/>
                </a:lnTo>
                <a:cubicBezTo>
                  <a:pt x="8604403" y="37163"/>
                  <a:pt x="8610784" y="39202"/>
                  <a:pt x="8616974" y="41669"/>
                </a:cubicBezTo>
                <a:lnTo>
                  <a:pt x="8636024" y="48527"/>
                </a:lnTo>
                <a:cubicBezTo>
                  <a:pt x="8648598" y="52699"/>
                  <a:pt x="8660790" y="57699"/>
                  <a:pt x="8672696" y="63481"/>
                </a:cubicBezTo>
                <a:lnTo>
                  <a:pt x="8708225" y="80816"/>
                </a:lnTo>
                <a:cubicBezTo>
                  <a:pt x="8719749" y="87198"/>
                  <a:pt x="8730800" y="94342"/>
                  <a:pt x="8741943" y="101105"/>
                </a:cubicBezTo>
                <a:lnTo>
                  <a:pt x="8758707" y="111392"/>
                </a:lnTo>
                <a:lnTo>
                  <a:pt x="8774327" y="123203"/>
                </a:lnTo>
                <a:cubicBezTo>
                  <a:pt x="8784711" y="131108"/>
                  <a:pt x="8795473" y="138633"/>
                  <a:pt x="8805379" y="147015"/>
                </a:cubicBezTo>
                <a:cubicBezTo>
                  <a:pt x="8825096" y="163856"/>
                  <a:pt x="8843670" y="181963"/>
                  <a:pt x="8861006" y="201213"/>
                </a:cubicBezTo>
                <a:cubicBezTo>
                  <a:pt x="8929967" y="276927"/>
                  <a:pt x="8977496" y="369643"/>
                  <a:pt x="8998737" y="469817"/>
                </a:cubicBezTo>
                <a:cubicBezTo>
                  <a:pt x="8993498" y="450767"/>
                  <a:pt x="8986831" y="424669"/>
                  <a:pt x="8983877" y="416287"/>
                </a:cubicBezTo>
                <a:cubicBezTo>
                  <a:pt x="8982259" y="412191"/>
                  <a:pt x="8982354" y="412382"/>
                  <a:pt x="8984831" y="420097"/>
                </a:cubicBezTo>
                <a:cubicBezTo>
                  <a:pt x="8987307" y="427812"/>
                  <a:pt x="8990640" y="443624"/>
                  <a:pt x="8997309" y="470103"/>
                </a:cubicBezTo>
                <a:cubicBezTo>
                  <a:pt x="8997974" y="474866"/>
                  <a:pt x="8991212" y="447624"/>
                  <a:pt x="8985022" y="423907"/>
                </a:cubicBezTo>
                <a:cubicBezTo>
                  <a:pt x="8978829" y="400190"/>
                  <a:pt x="8969781" y="381140"/>
                  <a:pt x="8975497" y="399332"/>
                </a:cubicBezTo>
                <a:cubicBezTo>
                  <a:pt x="8977687" y="406381"/>
                  <a:pt x="8981115" y="414477"/>
                  <a:pt x="8983496" y="423716"/>
                </a:cubicBezTo>
                <a:cubicBezTo>
                  <a:pt x="8985877" y="432956"/>
                  <a:pt x="8988354" y="442766"/>
                  <a:pt x="8991021" y="453815"/>
                </a:cubicBezTo>
                <a:cubicBezTo>
                  <a:pt x="8996451" y="475999"/>
                  <a:pt x="9000546" y="498488"/>
                  <a:pt x="9003214" y="521157"/>
                </a:cubicBezTo>
                <a:cubicBezTo>
                  <a:pt x="9004832" y="531949"/>
                  <a:pt x="9005785" y="542827"/>
                  <a:pt x="9006071" y="553733"/>
                </a:cubicBezTo>
                <a:cubicBezTo>
                  <a:pt x="9006644" y="564020"/>
                  <a:pt x="9007213" y="573640"/>
                  <a:pt x="9007785" y="582308"/>
                </a:cubicBezTo>
                <a:cubicBezTo>
                  <a:pt x="9008262" y="589575"/>
                  <a:pt x="9008262" y="596852"/>
                  <a:pt x="9007785" y="604120"/>
                </a:cubicBezTo>
                <a:cubicBezTo>
                  <a:pt x="9007785" y="610121"/>
                  <a:pt x="9007785" y="614502"/>
                  <a:pt x="9007785" y="617074"/>
                </a:cubicBezTo>
                <a:cubicBezTo>
                  <a:pt x="9005499" y="670062"/>
                  <a:pt x="8995688" y="722468"/>
                  <a:pt x="8978734" y="772713"/>
                </a:cubicBezTo>
                <a:cubicBezTo>
                  <a:pt x="8973971" y="785476"/>
                  <a:pt x="8969209" y="798335"/>
                  <a:pt x="8964541" y="810813"/>
                </a:cubicBezTo>
                <a:cubicBezTo>
                  <a:pt x="8959874" y="823290"/>
                  <a:pt x="8952731" y="835577"/>
                  <a:pt x="8946826" y="847960"/>
                </a:cubicBezTo>
                <a:cubicBezTo>
                  <a:pt x="8943682" y="854056"/>
                  <a:pt x="8941110" y="860438"/>
                  <a:pt x="8937301" y="866248"/>
                </a:cubicBezTo>
                <a:lnTo>
                  <a:pt x="8926632" y="883774"/>
                </a:lnTo>
                <a:lnTo>
                  <a:pt x="8915965" y="901205"/>
                </a:lnTo>
                <a:lnTo>
                  <a:pt x="8910631" y="909968"/>
                </a:lnTo>
                <a:cubicBezTo>
                  <a:pt x="8908726" y="912730"/>
                  <a:pt x="8906631" y="915397"/>
                  <a:pt x="8904631" y="918159"/>
                </a:cubicBezTo>
                <a:lnTo>
                  <a:pt x="8880342" y="950354"/>
                </a:lnTo>
                <a:cubicBezTo>
                  <a:pt x="8872149" y="960926"/>
                  <a:pt x="8862720" y="970261"/>
                  <a:pt x="8854053" y="979976"/>
                </a:cubicBezTo>
                <a:lnTo>
                  <a:pt x="8840907" y="994455"/>
                </a:lnTo>
                <a:cubicBezTo>
                  <a:pt x="8836335" y="998931"/>
                  <a:pt x="8831382" y="1003122"/>
                  <a:pt x="8826715" y="1007504"/>
                </a:cubicBezTo>
                <a:lnTo>
                  <a:pt x="8798712" y="1032745"/>
                </a:lnTo>
                <a:lnTo>
                  <a:pt x="8769470" y="1054652"/>
                </a:lnTo>
                <a:lnTo>
                  <a:pt x="8755277" y="1065225"/>
                </a:lnTo>
                <a:lnTo>
                  <a:pt x="8740418" y="1074750"/>
                </a:lnTo>
                <a:lnTo>
                  <a:pt x="8711843" y="1092086"/>
                </a:lnTo>
                <a:cubicBezTo>
                  <a:pt x="8702318" y="1097610"/>
                  <a:pt x="8692793" y="1101611"/>
                  <a:pt x="8683268" y="1106278"/>
                </a:cubicBezTo>
                <a:cubicBezTo>
                  <a:pt x="8695651" y="1098467"/>
                  <a:pt x="8696032" y="1096753"/>
                  <a:pt x="8681554" y="1102658"/>
                </a:cubicBezTo>
                <a:cubicBezTo>
                  <a:pt x="8689937" y="1098372"/>
                  <a:pt x="8698890" y="1094372"/>
                  <a:pt x="8707748" y="1089419"/>
                </a:cubicBezTo>
                <a:lnTo>
                  <a:pt x="8734609" y="1072941"/>
                </a:lnTo>
                <a:cubicBezTo>
                  <a:pt x="8753945" y="1060939"/>
                  <a:pt x="8772518" y="1047804"/>
                  <a:pt x="8790236" y="1033602"/>
                </a:cubicBezTo>
                <a:cubicBezTo>
                  <a:pt x="8828906" y="1002370"/>
                  <a:pt x="8863387" y="966289"/>
                  <a:pt x="8892913" y="926256"/>
                </a:cubicBezTo>
                <a:lnTo>
                  <a:pt x="8904440" y="910920"/>
                </a:lnTo>
                <a:cubicBezTo>
                  <a:pt x="8908250" y="905872"/>
                  <a:pt x="8911298" y="900157"/>
                  <a:pt x="8914726" y="894823"/>
                </a:cubicBezTo>
                <a:lnTo>
                  <a:pt x="8934634" y="862438"/>
                </a:lnTo>
                <a:lnTo>
                  <a:pt x="8951303" y="828720"/>
                </a:lnTo>
                <a:lnTo>
                  <a:pt x="8959400" y="812051"/>
                </a:lnTo>
                <a:cubicBezTo>
                  <a:pt x="8961590" y="806336"/>
                  <a:pt x="8963686" y="800621"/>
                  <a:pt x="8965876" y="795001"/>
                </a:cubicBezTo>
                <a:cubicBezTo>
                  <a:pt x="8970067" y="783666"/>
                  <a:pt x="8974257" y="772427"/>
                  <a:pt x="8978450" y="761473"/>
                </a:cubicBezTo>
                <a:cubicBezTo>
                  <a:pt x="8982640" y="750519"/>
                  <a:pt x="8984545" y="739089"/>
                  <a:pt x="8987498" y="728326"/>
                </a:cubicBezTo>
                <a:cubicBezTo>
                  <a:pt x="8993116" y="707838"/>
                  <a:pt x="8997405" y="686997"/>
                  <a:pt x="9000165" y="665937"/>
                </a:cubicBezTo>
                <a:cubicBezTo>
                  <a:pt x="9000165" y="664127"/>
                  <a:pt x="8997023" y="681273"/>
                  <a:pt x="8993498" y="702418"/>
                </a:cubicBezTo>
                <a:cubicBezTo>
                  <a:pt x="8988545" y="723182"/>
                  <a:pt x="8981878" y="747757"/>
                  <a:pt x="8977687" y="761568"/>
                </a:cubicBezTo>
                <a:cubicBezTo>
                  <a:pt x="8980831" y="749281"/>
                  <a:pt x="8985877" y="728993"/>
                  <a:pt x="8991403" y="706895"/>
                </a:cubicBezTo>
                <a:cubicBezTo>
                  <a:pt x="8993498" y="695655"/>
                  <a:pt x="8995119" y="683844"/>
                  <a:pt x="8997023" y="672319"/>
                </a:cubicBezTo>
                <a:cubicBezTo>
                  <a:pt x="8999023" y="661413"/>
                  <a:pt x="9000451" y="650412"/>
                  <a:pt x="9001309" y="639363"/>
                </a:cubicBezTo>
                <a:cubicBezTo>
                  <a:pt x="9003786" y="598310"/>
                  <a:pt x="9005595" y="574116"/>
                  <a:pt x="9004072" y="616883"/>
                </a:cubicBezTo>
                <a:cubicBezTo>
                  <a:pt x="9004072" y="610978"/>
                  <a:pt x="9005118" y="602215"/>
                  <a:pt x="9005881" y="591166"/>
                </a:cubicBezTo>
                <a:cubicBezTo>
                  <a:pt x="9006644" y="580117"/>
                  <a:pt x="9005023" y="566591"/>
                  <a:pt x="9004358" y="551447"/>
                </a:cubicBezTo>
                <a:cubicBezTo>
                  <a:pt x="9003786" y="543922"/>
                  <a:pt x="9004358" y="535921"/>
                  <a:pt x="9002737" y="527634"/>
                </a:cubicBezTo>
                <a:cubicBezTo>
                  <a:pt x="9001118" y="519348"/>
                  <a:pt x="9000260" y="510775"/>
                  <a:pt x="8998928" y="501917"/>
                </a:cubicBezTo>
                <a:cubicBezTo>
                  <a:pt x="8997593" y="493058"/>
                  <a:pt x="8996165" y="484010"/>
                  <a:pt x="8994737" y="474675"/>
                </a:cubicBezTo>
                <a:cubicBezTo>
                  <a:pt x="8993307" y="465341"/>
                  <a:pt x="8990070" y="456292"/>
                  <a:pt x="8987689" y="446862"/>
                </a:cubicBezTo>
                <a:cubicBezTo>
                  <a:pt x="8982640" y="426041"/>
                  <a:pt x="8975783" y="405705"/>
                  <a:pt x="8967113" y="386093"/>
                </a:cubicBezTo>
                <a:lnTo>
                  <a:pt x="8961400" y="371520"/>
                </a:lnTo>
                <a:cubicBezTo>
                  <a:pt x="8959400" y="365900"/>
                  <a:pt x="8955875" y="359899"/>
                  <a:pt x="8951875" y="352470"/>
                </a:cubicBezTo>
                <a:lnTo>
                  <a:pt x="8939015" y="325799"/>
                </a:lnTo>
                <a:cubicBezTo>
                  <a:pt x="8937683" y="323132"/>
                  <a:pt x="8936443" y="320370"/>
                  <a:pt x="8935015" y="317608"/>
                </a:cubicBezTo>
                <a:cubicBezTo>
                  <a:pt x="8933585" y="314846"/>
                  <a:pt x="8931681" y="312179"/>
                  <a:pt x="8929967" y="309226"/>
                </a:cubicBezTo>
                <a:lnTo>
                  <a:pt x="8918537" y="290176"/>
                </a:lnTo>
                <a:cubicBezTo>
                  <a:pt x="8925395" y="300844"/>
                  <a:pt x="8924918" y="299701"/>
                  <a:pt x="8919774" y="290176"/>
                </a:cubicBezTo>
                <a:lnTo>
                  <a:pt x="8908822" y="271126"/>
                </a:lnTo>
                <a:cubicBezTo>
                  <a:pt x="8903773" y="263601"/>
                  <a:pt x="8897392" y="255124"/>
                  <a:pt x="8890532" y="245694"/>
                </a:cubicBezTo>
                <a:cubicBezTo>
                  <a:pt x="8875579" y="225187"/>
                  <a:pt x="8859292" y="205718"/>
                  <a:pt x="8841765" y="187401"/>
                </a:cubicBezTo>
                <a:cubicBezTo>
                  <a:pt x="8832812" y="177876"/>
                  <a:pt x="8823287" y="169875"/>
                  <a:pt x="8814809" y="161874"/>
                </a:cubicBezTo>
                <a:cubicBezTo>
                  <a:pt x="8807379" y="154549"/>
                  <a:pt x="8799570" y="147682"/>
                  <a:pt x="8791282" y="141300"/>
                </a:cubicBezTo>
                <a:cubicBezTo>
                  <a:pt x="8778234" y="131328"/>
                  <a:pt x="8764516" y="122164"/>
                  <a:pt x="8750324" y="113868"/>
                </a:cubicBezTo>
                <a:cubicBezTo>
                  <a:pt x="8727751" y="99962"/>
                  <a:pt x="8736514" y="104343"/>
                  <a:pt x="8708701" y="87579"/>
                </a:cubicBezTo>
                <a:cubicBezTo>
                  <a:pt x="8669839" y="69196"/>
                  <a:pt x="8707080" y="87579"/>
                  <a:pt x="8707557" y="89675"/>
                </a:cubicBezTo>
                <a:cubicBezTo>
                  <a:pt x="8699653" y="85103"/>
                  <a:pt x="8688507" y="80150"/>
                  <a:pt x="8676315" y="73768"/>
                </a:cubicBezTo>
                <a:lnTo>
                  <a:pt x="8657742" y="64243"/>
                </a:lnTo>
                <a:cubicBezTo>
                  <a:pt x="8651361" y="61385"/>
                  <a:pt x="8644789" y="59195"/>
                  <a:pt x="8638692" y="56814"/>
                </a:cubicBezTo>
                <a:cubicBezTo>
                  <a:pt x="8626213" y="52241"/>
                  <a:pt x="8614879" y="48146"/>
                  <a:pt x="8606880" y="45383"/>
                </a:cubicBezTo>
                <a:cubicBezTo>
                  <a:pt x="8603068" y="43736"/>
                  <a:pt x="8598973" y="42859"/>
                  <a:pt x="8594878" y="42812"/>
                </a:cubicBezTo>
                <a:lnTo>
                  <a:pt x="8554966" y="32144"/>
                </a:lnTo>
                <a:cubicBezTo>
                  <a:pt x="8546395" y="30058"/>
                  <a:pt x="8537633" y="28477"/>
                  <a:pt x="8528868" y="27381"/>
                </a:cubicBezTo>
                <a:lnTo>
                  <a:pt x="8498865" y="22809"/>
                </a:lnTo>
                <a:cubicBezTo>
                  <a:pt x="8489340" y="20618"/>
                  <a:pt x="8487340" y="20618"/>
                  <a:pt x="8488577" y="20142"/>
                </a:cubicBezTo>
                <a:cubicBezTo>
                  <a:pt x="8492103" y="19704"/>
                  <a:pt x="8495721" y="19704"/>
                  <a:pt x="8499247" y="20142"/>
                </a:cubicBezTo>
                <a:cubicBezTo>
                  <a:pt x="8508772" y="20999"/>
                  <a:pt x="8518297" y="22047"/>
                  <a:pt x="8499247" y="18428"/>
                </a:cubicBezTo>
                <a:cubicBezTo>
                  <a:pt x="8492768" y="17437"/>
                  <a:pt x="8486196" y="16894"/>
                  <a:pt x="8479625" y="16808"/>
                </a:cubicBezTo>
                <a:lnTo>
                  <a:pt x="8464288" y="16237"/>
                </a:lnTo>
                <a:lnTo>
                  <a:pt x="8438667" y="15380"/>
                </a:lnTo>
                <a:lnTo>
                  <a:pt x="8358181" y="15380"/>
                </a:lnTo>
                <a:lnTo>
                  <a:pt x="8358181" y="17380"/>
                </a:lnTo>
                <a:cubicBezTo>
                  <a:pt x="8336654" y="17380"/>
                  <a:pt x="8273123" y="16332"/>
                  <a:pt x="8288934" y="17380"/>
                </a:cubicBezTo>
                <a:cubicBezTo>
                  <a:pt x="8250834" y="16808"/>
                  <a:pt x="8211971" y="16237"/>
                  <a:pt x="8127867" y="16332"/>
                </a:cubicBezTo>
                <a:cubicBezTo>
                  <a:pt x="8125772" y="15189"/>
                  <a:pt x="8165967" y="15570"/>
                  <a:pt x="8127867" y="14713"/>
                </a:cubicBezTo>
                <a:cubicBezTo>
                  <a:pt x="8101197" y="14713"/>
                  <a:pt x="8066336" y="15189"/>
                  <a:pt x="8012709" y="14713"/>
                </a:cubicBezTo>
                <a:cubicBezTo>
                  <a:pt x="7992706" y="16427"/>
                  <a:pt x="8088909" y="16237"/>
                  <a:pt x="8127867" y="16999"/>
                </a:cubicBezTo>
                <a:cubicBezTo>
                  <a:pt x="8106531" y="18428"/>
                  <a:pt x="7960322" y="15665"/>
                  <a:pt x="7989850" y="17571"/>
                </a:cubicBezTo>
                <a:cubicBezTo>
                  <a:pt x="7872597" y="16618"/>
                  <a:pt x="7972419" y="16237"/>
                  <a:pt x="7989850" y="14713"/>
                </a:cubicBezTo>
                <a:cubicBezTo>
                  <a:pt x="7982611" y="14141"/>
                  <a:pt x="7931842" y="14713"/>
                  <a:pt x="7897456" y="14141"/>
                </a:cubicBezTo>
                <a:cubicBezTo>
                  <a:pt x="7912792" y="15523"/>
                  <a:pt x="7928224" y="15970"/>
                  <a:pt x="7943653" y="15475"/>
                </a:cubicBezTo>
                <a:cubicBezTo>
                  <a:pt x="7940034" y="16523"/>
                  <a:pt x="7865739" y="15475"/>
                  <a:pt x="7851547" y="15475"/>
                </a:cubicBezTo>
                <a:cubicBezTo>
                  <a:pt x="7837355" y="15475"/>
                  <a:pt x="7862881" y="17666"/>
                  <a:pt x="7736293" y="16904"/>
                </a:cubicBezTo>
                <a:lnTo>
                  <a:pt x="7983943" y="18332"/>
                </a:lnTo>
                <a:lnTo>
                  <a:pt x="8100148" y="18332"/>
                </a:lnTo>
                <a:cubicBezTo>
                  <a:pt x="8130439" y="18332"/>
                  <a:pt x="8149868" y="18332"/>
                  <a:pt x="8150726" y="17285"/>
                </a:cubicBezTo>
                <a:cubicBezTo>
                  <a:pt x="8190540" y="17951"/>
                  <a:pt x="8240832" y="18523"/>
                  <a:pt x="8297506" y="18904"/>
                </a:cubicBezTo>
                <a:lnTo>
                  <a:pt x="8386565" y="18904"/>
                </a:lnTo>
                <a:lnTo>
                  <a:pt x="8433713" y="18904"/>
                </a:lnTo>
                <a:lnTo>
                  <a:pt x="8484768" y="21571"/>
                </a:lnTo>
                <a:cubicBezTo>
                  <a:pt x="8554301" y="27981"/>
                  <a:pt x="8622118" y="47060"/>
                  <a:pt x="8684793" y="77864"/>
                </a:cubicBezTo>
                <a:cubicBezTo>
                  <a:pt x="8743562" y="106791"/>
                  <a:pt x="8796998" y="145434"/>
                  <a:pt x="8842812" y="192164"/>
                </a:cubicBezTo>
                <a:cubicBezTo>
                  <a:pt x="8886342" y="241122"/>
                  <a:pt x="8866150" y="219691"/>
                  <a:pt x="8841384" y="193497"/>
                </a:cubicBezTo>
                <a:cubicBezTo>
                  <a:pt x="8858529" y="210690"/>
                  <a:pt x="8874245" y="229340"/>
                  <a:pt x="8888246" y="249218"/>
                </a:cubicBezTo>
                <a:cubicBezTo>
                  <a:pt x="8910154" y="278270"/>
                  <a:pt x="8883009" y="241313"/>
                  <a:pt x="8889200" y="248552"/>
                </a:cubicBezTo>
                <a:cubicBezTo>
                  <a:pt x="8895390" y="255791"/>
                  <a:pt x="8901678" y="264744"/>
                  <a:pt x="8906822" y="272840"/>
                </a:cubicBezTo>
                <a:lnTo>
                  <a:pt x="8921393" y="296748"/>
                </a:lnTo>
                <a:cubicBezTo>
                  <a:pt x="8925872" y="304464"/>
                  <a:pt x="8930918" y="311702"/>
                  <a:pt x="8934634" y="319132"/>
                </a:cubicBezTo>
                <a:cubicBezTo>
                  <a:pt x="8938348" y="326562"/>
                  <a:pt x="8941778" y="334086"/>
                  <a:pt x="8945301" y="341230"/>
                </a:cubicBezTo>
                <a:lnTo>
                  <a:pt x="8955302" y="362090"/>
                </a:lnTo>
                <a:cubicBezTo>
                  <a:pt x="8958637" y="368852"/>
                  <a:pt x="8960637" y="375996"/>
                  <a:pt x="8963304" y="382664"/>
                </a:cubicBezTo>
                <a:cubicBezTo>
                  <a:pt x="8968067" y="396189"/>
                  <a:pt x="8972829" y="409048"/>
                  <a:pt x="8977306" y="421907"/>
                </a:cubicBezTo>
                <a:cubicBezTo>
                  <a:pt x="8984831" y="447672"/>
                  <a:pt x="8990640" y="473932"/>
                  <a:pt x="8994547" y="500488"/>
                </a:cubicBezTo>
                <a:cubicBezTo>
                  <a:pt x="8999023" y="530025"/>
                  <a:pt x="9001309" y="559857"/>
                  <a:pt x="9001404" y="589737"/>
                </a:cubicBezTo>
                <a:cubicBezTo>
                  <a:pt x="9000737" y="595929"/>
                  <a:pt x="9000642" y="594309"/>
                  <a:pt x="9000832" y="587642"/>
                </a:cubicBezTo>
                <a:cubicBezTo>
                  <a:pt x="9001023" y="580974"/>
                  <a:pt x="8999881" y="569354"/>
                  <a:pt x="8999214" y="555447"/>
                </a:cubicBezTo>
                <a:cubicBezTo>
                  <a:pt x="8999214" y="548494"/>
                  <a:pt x="8998451" y="541065"/>
                  <a:pt x="8998070" y="533349"/>
                </a:cubicBezTo>
                <a:cubicBezTo>
                  <a:pt x="8997688" y="525634"/>
                  <a:pt x="8996070" y="517919"/>
                  <a:pt x="8995023" y="510204"/>
                </a:cubicBezTo>
                <a:cubicBezTo>
                  <a:pt x="8992642" y="494868"/>
                  <a:pt x="8990926" y="480105"/>
                  <a:pt x="8988354" y="468960"/>
                </a:cubicBezTo>
                <a:cubicBezTo>
                  <a:pt x="8991498" y="489248"/>
                  <a:pt x="8991403" y="495249"/>
                  <a:pt x="8992261" y="502202"/>
                </a:cubicBezTo>
                <a:cubicBezTo>
                  <a:pt x="8992261" y="505631"/>
                  <a:pt x="8992926" y="509346"/>
                  <a:pt x="8993593" y="515252"/>
                </a:cubicBezTo>
                <a:cubicBezTo>
                  <a:pt x="8994833" y="523958"/>
                  <a:pt x="8995402" y="532749"/>
                  <a:pt x="8995402" y="541541"/>
                </a:cubicBezTo>
                <a:cubicBezTo>
                  <a:pt x="8994737" y="528758"/>
                  <a:pt x="8993212" y="516033"/>
                  <a:pt x="8990926" y="503441"/>
                </a:cubicBezTo>
                <a:cubicBezTo>
                  <a:pt x="8989021" y="491820"/>
                  <a:pt x="8987689" y="481057"/>
                  <a:pt x="8985687" y="471437"/>
                </a:cubicBezTo>
                <a:cubicBezTo>
                  <a:pt x="8980640" y="452387"/>
                  <a:pt x="8976162" y="436766"/>
                  <a:pt x="8973020" y="423812"/>
                </a:cubicBezTo>
                <a:cubicBezTo>
                  <a:pt x="8975973" y="436480"/>
                  <a:pt x="8979592" y="451530"/>
                  <a:pt x="8983591" y="468674"/>
                </a:cubicBezTo>
                <a:cubicBezTo>
                  <a:pt x="8984831" y="473008"/>
                  <a:pt x="8985687" y="477438"/>
                  <a:pt x="8986163" y="481914"/>
                </a:cubicBezTo>
                <a:cubicBezTo>
                  <a:pt x="8986735" y="486486"/>
                  <a:pt x="8987403" y="491439"/>
                  <a:pt x="8988163" y="496106"/>
                </a:cubicBezTo>
                <a:cubicBezTo>
                  <a:pt x="8989498" y="505631"/>
                  <a:pt x="8990926" y="515823"/>
                  <a:pt x="8992356" y="526301"/>
                </a:cubicBezTo>
                <a:cubicBezTo>
                  <a:pt x="8993784" y="536778"/>
                  <a:pt x="8993593" y="547827"/>
                  <a:pt x="8994261" y="559067"/>
                </a:cubicBezTo>
                <a:cubicBezTo>
                  <a:pt x="8994928" y="570306"/>
                  <a:pt x="8995784" y="582022"/>
                  <a:pt x="8995119" y="593928"/>
                </a:cubicBezTo>
                <a:cubicBezTo>
                  <a:pt x="8994451" y="605834"/>
                  <a:pt x="8993784" y="617931"/>
                  <a:pt x="8993116" y="630314"/>
                </a:cubicBezTo>
                <a:cubicBezTo>
                  <a:pt x="8993116" y="636505"/>
                  <a:pt x="8993116" y="642791"/>
                  <a:pt x="8991689" y="649364"/>
                </a:cubicBezTo>
                <a:cubicBezTo>
                  <a:pt x="8990261" y="655936"/>
                  <a:pt x="8989784" y="661841"/>
                  <a:pt x="8988735" y="668414"/>
                </a:cubicBezTo>
                <a:cubicBezTo>
                  <a:pt x="8981496" y="720430"/>
                  <a:pt x="8966732" y="771112"/>
                  <a:pt x="8944922" y="818909"/>
                </a:cubicBezTo>
                <a:lnTo>
                  <a:pt x="8927872" y="854151"/>
                </a:lnTo>
                <a:cubicBezTo>
                  <a:pt x="8921488" y="865391"/>
                  <a:pt x="8914631" y="876154"/>
                  <a:pt x="8908154" y="887013"/>
                </a:cubicBezTo>
                <a:cubicBezTo>
                  <a:pt x="8904915" y="892347"/>
                  <a:pt x="8901773" y="897776"/>
                  <a:pt x="8898629" y="902919"/>
                </a:cubicBezTo>
                <a:lnTo>
                  <a:pt x="8887676" y="917683"/>
                </a:lnTo>
                <a:cubicBezTo>
                  <a:pt x="8880342" y="927208"/>
                  <a:pt x="8873389" y="936733"/>
                  <a:pt x="8866245" y="946258"/>
                </a:cubicBezTo>
                <a:cubicBezTo>
                  <a:pt x="8867196" y="946258"/>
                  <a:pt x="8884532" y="922636"/>
                  <a:pt x="8895581" y="908158"/>
                </a:cubicBezTo>
                <a:lnTo>
                  <a:pt x="8880247" y="928827"/>
                </a:lnTo>
                <a:cubicBezTo>
                  <a:pt x="8873198" y="938724"/>
                  <a:pt x="8865482" y="948115"/>
                  <a:pt x="8857099" y="956926"/>
                </a:cubicBezTo>
                <a:cubicBezTo>
                  <a:pt x="8847574" y="966451"/>
                  <a:pt x="8838526" y="977690"/>
                  <a:pt x="8827859" y="988073"/>
                </a:cubicBezTo>
                <a:lnTo>
                  <a:pt x="8794522" y="1018076"/>
                </a:lnTo>
                <a:cubicBezTo>
                  <a:pt x="8748706" y="1056176"/>
                  <a:pt x="8701271" y="1081132"/>
                  <a:pt x="8700223" y="1083894"/>
                </a:cubicBezTo>
                <a:lnTo>
                  <a:pt x="8663744" y="1101039"/>
                </a:lnTo>
                <a:cubicBezTo>
                  <a:pt x="8660123" y="1102754"/>
                  <a:pt x="8656314" y="1104659"/>
                  <a:pt x="8652312" y="1106373"/>
                </a:cubicBezTo>
                <a:lnTo>
                  <a:pt x="8639645" y="1111041"/>
                </a:lnTo>
                <a:lnTo>
                  <a:pt x="8611642" y="1121232"/>
                </a:lnTo>
                <a:cubicBezTo>
                  <a:pt x="8620214" y="1117708"/>
                  <a:pt x="8632501" y="1112850"/>
                  <a:pt x="8647456" y="1107040"/>
                </a:cubicBezTo>
                <a:cubicBezTo>
                  <a:pt x="8662409" y="1101230"/>
                  <a:pt x="8679077" y="1091609"/>
                  <a:pt x="8698127" y="1082370"/>
                </a:cubicBezTo>
                <a:cubicBezTo>
                  <a:pt x="8740609" y="1058825"/>
                  <a:pt x="8779853" y="1030021"/>
                  <a:pt x="8815095" y="996645"/>
                </a:cubicBezTo>
                <a:cubicBezTo>
                  <a:pt x="8782425" y="1027059"/>
                  <a:pt x="8746229" y="1053491"/>
                  <a:pt x="8707271" y="1075417"/>
                </a:cubicBezTo>
                <a:cubicBezTo>
                  <a:pt x="8701176" y="1079256"/>
                  <a:pt x="8694795" y="1082694"/>
                  <a:pt x="8688221" y="1085704"/>
                </a:cubicBezTo>
                <a:lnTo>
                  <a:pt x="8669171" y="1094753"/>
                </a:lnTo>
                <a:lnTo>
                  <a:pt x="8652028" y="1103040"/>
                </a:lnTo>
                <a:lnTo>
                  <a:pt x="8636501" y="1108850"/>
                </a:lnTo>
                <a:cubicBezTo>
                  <a:pt x="8627739" y="1111393"/>
                  <a:pt x="8619260" y="1114841"/>
                  <a:pt x="8611165" y="1119137"/>
                </a:cubicBezTo>
                <a:cubicBezTo>
                  <a:pt x="8576019" y="1129948"/>
                  <a:pt x="8540014" y="1137815"/>
                  <a:pt x="8503532" y="1142664"/>
                </a:cubicBezTo>
                <a:cubicBezTo>
                  <a:pt x="8493054" y="1144378"/>
                  <a:pt x="8482482" y="1145359"/>
                  <a:pt x="8471813" y="1145616"/>
                </a:cubicBezTo>
                <a:lnTo>
                  <a:pt x="8439334" y="1147426"/>
                </a:lnTo>
                <a:cubicBezTo>
                  <a:pt x="8417998" y="1147998"/>
                  <a:pt x="8397139" y="1147426"/>
                  <a:pt x="8376659" y="1147998"/>
                </a:cubicBezTo>
                <a:cubicBezTo>
                  <a:pt x="8315605" y="1145807"/>
                  <a:pt x="8216069" y="1148569"/>
                  <a:pt x="8123200" y="1147235"/>
                </a:cubicBezTo>
                <a:cubicBezTo>
                  <a:pt x="8104150" y="1148283"/>
                  <a:pt x="8155775" y="1148283"/>
                  <a:pt x="8146440" y="1149141"/>
                </a:cubicBezTo>
                <a:cubicBezTo>
                  <a:pt x="8226068" y="1149141"/>
                  <a:pt x="8243500" y="1148569"/>
                  <a:pt x="8284267" y="1149141"/>
                </a:cubicBezTo>
                <a:cubicBezTo>
                  <a:pt x="8281218" y="1149807"/>
                  <a:pt x="8206544" y="1149141"/>
                  <a:pt x="8192447" y="1149712"/>
                </a:cubicBezTo>
                <a:lnTo>
                  <a:pt x="8376659" y="1151046"/>
                </a:lnTo>
                <a:cubicBezTo>
                  <a:pt x="8375326" y="1151522"/>
                  <a:pt x="8356181" y="1151712"/>
                  <a:pt x="8329606" y="1151712"/>
                </a:cubicBezTo>
                <a:lnTo>
                  <a:pt x="8238356" y="1151712"/>
                </a:lnTo>
                <a:cubicBezTo>
                  <a:pt x="8239881" y="1153332"/>
                  <a:pt x="8291220" y="1152284"/>
                  <a:pt x="8330464" y="1152950"/>
                </a:cubicBezTo>
                <a:cubicBezTo>
                  <a:pt x="8307889" y="1154379"/>
                  <a:pt x="8139106" y="1152950"/>
                  <a:pt x="8123200" y="1154760"/>
                </a:cubicBezTo>
                <a:cubicBezTo>
                  <a:pt x="8065287" y="1154760"/>
                  <a:pt x="8187589" y="1153046"/>
                  <a:pt x="8077289" y="1153236"/>
                </a:cubicBezTo>
                <a:cubicBezTo>
                  <a:pt x="8119865" y="1151998"/>
                  <a:pt x="8106531" y="1151998"/>
                  <a:pt x="8100148" y="1149998"/>
                </a:cubicBezTo>
                <a:cubicBezTo>
                  <a:pt x="8055476" y="1149998"/>
                  <a:pt x="8001661" y="1149045"/>
                  <a:pt x="8077289" y="1148188"/>
                </a:cubicBezTo>
                <a:cubicBezTo>
                  <a:pt x="7931842" y="1148188"/>
                  <a:pt x="7854405" y="1147521"/>
                  <a:pt x="7777919" y="1148759"/>
                </a:cubicBezTo>
                <a:lnTo>
                  <a:pt x="8054144" y="1150283"/>
                </a:lnTo>
                <a:cubicBezTo>
                  <a:pt x="8038235" y="1150283"/>
                  <a:pt x="8018234" y="1151236"/>
                  <a:pt x="8054144" y="1151426"/>
                </a:cubicBezTo>
                <a:cubicBezTo>
                  <a:pt x="7994326" y="1151426"/>
                  <a:pt x="7775251" y="1151426"/>
                  <a:pt x="7731722" y="1152570"/>
                </a:cubicBezTo>
                <a:cubicBezTo>
                  <a:pt x="7734008" y="1153236"/>
                  <a:pt x="7817447" y="1152570"/>
                  <a:pt x="7846880" y="1153141"/>
                </a:cubicBezTo>
                <a:lnTo>
                  <a:pt x="7616468" y="1153141"/>
                </a:lnTo>
                <a:cubicBezTo>
                  <a:pt x="7646759" y="1152093"/>
                  <a:pt x="7772966" y="1152189"/>
                  <a:pt x="7708767" y="1150474"/>
                </a:cubicBezTo>
                <a:lnTo>
                  <a:pt x="7501598" y="1151903"/>
                </a:lnTo>
                <a:cubicBezTo>
                  <a:pt x="7508551" y="1151903"/>
                  <a:pt x="7558748" y="1151903"/>
                  <a:pt x="7593704" y="1151903"/>
                </a:cubicBezTo>
                <a:cubicBezTo>
                  <a:pt x="7538745" y="1153713"/>
                  <a:pt x="7490834" y="1151903"/>
                  <a:pt x="7386440" y="1151903"/>
                </a:cubicBezTo>
                <a:cubicBezTo>
                  <a:pt x="7399965" y="1153332"/>
                  <a:pt x="7418731" y="1154665"/>
                  <a:pt x="7478546" y="1155522"/>
                </a:cubicBezTo>
                <a:lnTo>
                  <a:pt x="7225087" y="1154951"/>
                </a:lnTo>
                <a:cubicBezTo>
                  <a:pt x="7204512" y="1153808"/>
                  <a:pt x="7300239" y="1154951"/>
                  <a:pt x="7317193" y="1154189"/>
                </a:cubicBezTo>
                <a:cubicBezTo>
                  <a:pt x="7301287" y="1153427"/>
                  <a:pt x="7255853" y="1153141"/>
                  <a:pt x="7201942" y="1152950"/>
                </a:cubicBezTo>
                <a:cubicBezTo>
                  <a:pt x="7181748" y="1151807"/>
                  <a:pt x="7278142" y="1152950"/>
                  <a:pt x="7271094" y="1151712"/>
                </a:cubicBezTo>
                <a:cubicBezTo>
                  <a:pt x="7236612" y="1150569"/>
                  <a:pt x="7167842" y="1151712"/>
                  <a:pt x="7179176" y="1152570"/>
                </a:cubicBezTo>
                <a:cubicBezTo>
                  <a:pt x="7194987" y="1151331"/>
                  <a:pt x="7096691" y="1151331"/>
                  <a:pt x="6971912" y="1151141"/>
                </a:cubicBezTo>
                <a:cubicBezTo>
                  <a:pt x="6977151" y="1149902"/>
                  <a:pt x="7046494" y="1150093"/>
                  <a:pt x="7114787" y="1150379"/>
                </a:cubicBezTo>
                <a:lnTo>
                  <a:pt x="7207370" y="1150379"/>
                </a:lnTo>
                <a:lnTo>
                  <a:pt x="7237470" y="1150379"/>
                </a:lnTo>
                <a:cubicBezTo>
                  <a:pt x="7241184" y="1150560"/>
                  <a:pt x="7244900" y="1150369"/>
                  <a:pt x="7248614" y="1149807"/>
                </a:cubicBezTo>
                <a:lnTo>
                  <a:pt x="6903333" y="1148188"/>
                </a:lnTo>
                <a:cubicBezTo>
                  <a:pt x="6952385" y="1146474"/>
                  <a:pt x="7090593" y="1148188"/>
                  <a:pt x="7110406" y="1145902"/>
                </a:cubicBezTo>
                <a:cubicBezTo>
                  <a:pt x="7161840" y="1145902"/>
                  <a:pt x="7235280" y="1146855"/>
                  <a:pt x="7248614" y="1145902"/>
                </a:cubicBezTo>
                <a:cubicBezTo>
                  <a:pt x="7216990" y="1145045"/>
                  <a:pt x="6998392" y="1144759"/>
                  <a:pt x="6972389" y="1145426"/>
                </a:cubicBezTo>
                <a:cubicBezTo>
                  <a:pt x="6851803" y="1144473"/>
                  <a:pt x="6661779" y="1143616"/>
                  <a:pt x="6626822" y="1145426"/>
                </a:cubicBezTo>
                <a:lnTo>
                  <a:pt x="6768459" y="1145997"/>
                </a:lnTo>
                <a:lnTo>
                  <a:pt x="6830846" y="1146664"/>
                </a:lnTo>
                <a:cubicBezTo>
                  <a:pt x="6839611" y="1146502"/>
                  <a:pt x="6848469" y="1146883"/>
                  <a:pt x="6857231" y="1147807"/>
                </a:cubicBezTo>
                <a:cubicBezTo>
                  <a:pt x="6790556" y="1147807"/>
                  <a:pt x="6740264" y="1147807"/>
                  <a:pt x="6718929" y="1147807"/>
                </a:cubicBezTo>
                <a:cubicBezTo>
                  <a:pt x="6629680" y="1146664"/>
                  <a:pt x="6598342" y="1145807"/>
                  <a:pt x="6465564" y="1145807"/>
                </a:cubicBezTo>
                <a:cubicBezTo>
                  <a:pt x="6480613" y="1144664"/>
                  <a:pt x="6416033" y="1144473"/>
                  <a:pt x="6419844" y="1143425"/>
                </a:cubicBezTo>
                <a:lnTo>
                  <a:pt x="6258491" y="1143425"/>
                </a:lnTo>
                <a:cubicBezTo>
                  <a:pt x="6251347" y="1142664"/>
                  <a:pt x="6325166" y="1143425"/>
                  <a:pt x="6327547" y="1142568"/>
                </a:cubicBezTo>
                <a:cubicBezTo>
                  <a:pt x="6292399" y="1141806"/>
                  <a:pt x="6200292" y="1141806"/>
                  <a:pt x="6189244" y="1140854"/>
                </a:cubicBezTo>
                <a:cubicBezTo>
                  <a:pt x="6147143" y="1141521"/>
                  <a:pt x="6182291" y="1142092"/>
                  <a:pt x="6235440" y="1142759"/>
                </a:cubicBezTo>
                <a:cubicBezTo>
                  <a:pt x="6232582" y="1143425"/>
                  <a:pt x="6137713" y="1142759"/>
                  <a:pt x="6097136" y="1142759"/>
                </a:cubicBezTo>
                <a:cubicBezTo>
                  <a:pt x="6128474" y="1141616"/>
                  <a:pt x="6104376" y="1141997"/>
                  <a:pt x="6028176" y="1142092"/>
                </a:cubicBezTo>
                <a:cubicBezTo>
                  <a:pt x="6037701" y="1141521"/>
                  <a:pt x="6117711" y="1142092"/>
                  <a:pt x="6097136" y="1140949"/>
                </a:cubicBezTo>
                <a:cubicBezTo>
                  <a:pt x="6013793" y="1139806"/>
                  <a:pt x="5894730" y="1138473"/>
                  <a:pt x="5820911" y="1139997"/>
                </a:cubicBezTo>
                <a:cubicBezTo>
                  <a:pt x="5836056" y="1140949"/>
                  <a:pt x="5870156" y="1139997"/>
                  <a:pt x="5913019" y="1139997"/>
                </a:cubicBezTo>
                <a:cubicBezTo>
                  <a:pt x="5904255" y="1141806"/>
                  <a:pt x="5831389" y="1142664"/>
                  <a:pt x="5659559" y="1142092"/>
                </a:cubicBezTo>
                <a:cubicBezTo>
                  <a:pt x="5678036" y="1141521"/>
                  <a:pt x="5740330" y="1141140"/>
                  <a:pt x="5775001" y="1142092"/>
                </a:cubicBezTo>
                <a:cubicBezTo>
                  <a:pt x="5796242" y="1142092"/>
                  <a:pt x="5809862" y="1141521"/>
                  <a:pt x="5820911" y="1141235"/>
                </a:cubicBezTo>
                <a:cubicBezTo>
                  <a:pt x="5746807" y="1140092"/>
                  <a:pt x="5663940" y="1140758"/>
                  <a:pt x="5682894" y="1139520"/>
                </a:cubicBezTo>
                <a:cubicBezTo>
                  <a:pt x="5562880" y="1139520"/>
                  <a:pt x="5495346" y="1138758"/>
                  <a:pt x="5429434" y="1137996"/>
                </a:cubicBezTo>
                <a:cubicBezTo>
                  <a:pt x="5306371" y="1137996"/>
                  <a:pt x="5521160" y="1139711"/>
                  <a:pt x="5383238" y="1139806"/>
                </a:cubicBezTo>
                <a:cubicBezTo>
                  <a:pt x="5400096" y="1140473"/>
                  <a:pt x="5514587" y="1139806"/>
                  <a:pt x="5498586" y="1141140"/>
                </a:cubicBezTo>
                <a:lnTo>
                  <a:pt x="5291417" y="1141140"/>
                </a:lnTo>
                <a:cubicBezTo>
                  <a:pt x="5299132" y="1141254"/>
                  <a:pt x="5306848" y="1140968"/>
                  <a:pt x="5314562" y="1140282"/>
                </a:cubicBezTo>
                <a:cubicBezTo>
                  <a:pt x="5279129" y="1141997"/>
                  <a:pt x="5016526" y="1140282"/>
                  <a:pt x="4968805" y="1141901"/>
                </a:cubicBezTo>
                <a:cubicBezTo>
                  <a:pt x="4907845" y="1141425"/>
                  <a:pt x="4792021" y="1141901"/>
                  <a:pt x="4761732" y="1140758"/>
                </a:cubicBezTo>
                <a:cubicBezTo>
                  <a:pt x="4721631" y="1140758"/>
                  <a:pt x="4710868" y="1141616"/>
                  <a:pt x="4715630" y="1142378"/>
                </a:cubicBezTo>
                <a:lnTo>
                  <a:pt x="4600473" y="1142378"/>
                </a:lnTo>
                <a:cubicBezTo>
                  <a:pt x="4584472" y="1141616"/>
                  <a:pt x="4648098" y="1141901"/>
                  <a:pt x="4669625" y="1141616"/>
                </a:cubicBezTo>
                <a:cubicBezTo>
                  <a:pt x="4614284" y="1140568"/>
                  <a:pt x="4514082" y="1141616"/>
                  <a:pt x="4462170" y="1140473"/>
                </a:cubicBezTo>
                <a:cubicBezTo>
                  <a:pt x="4419880" y="1140473"/>
                  <a:pt x="4448455" y="1141425"/>
                  <a:pt x="4416260" y="1141616"/>
                </a:cubicBezTo>
                <a:cubicBezTo>
                  <a:pt x="4384065" y="1141806"/>
                  <a:pt x="4269003" y="1140473"/>
                  <a:pt x="4278243" y="1141616"/>
                </a:cubicBezTo>
                <a:lnTo>
                  <a:pt x="4024306" y="1141616"/>
                </a:lnTo>
                <a:cubicBezTo>
                  <a:pt x="4014115" y="1140187"/>
                  <a:pt x="4167181" y="1140854"/>
                  <a:pt x="4139463" y="1139234"/>
                </a:cubicBezTo>
                <a:cubicBezTo>
                  <a:pt x="4093839" y="1140282"/>
                  <a:pt x="4053738" y="1139901"/>
                  <a:pt x="4001255" y="1139234"/>
                </a:cubicBezTo>
                <a:cubicBezTo>
                  <a:pt x="3984586" y="1139234"/>
                  <a:pt x="3964584" y="1140663"/>
                  <a:pt x="4024306" y="1140568"/>
                </a:cubicBezTo>
                <a:cubicBezTo>
                  <a:pt x="4012304" y="1140568"/>
                  <a:pt x="4000207" y="1141044"/>
                  <a:pt x="4001255" y="1141425"/>
                </a:cubicBezTo>
                <a:lnTo>
                  <a:pt x="3840188" y="1141425"/>
                </a:lnTo>
                <a:cubicBezTo>
                  <a:pt x="3811613" y="1140092"/>
                  <a:pt x="3953059" y="1140854"/>
                  <a:pt x="3955250" y="1139901"/>
                </a:cubicBezTo>
                <a:cubicBezTo>
                  <a:pt x="3910863" y="1139330"/>
                  <a:pt x="3830377" y="1140949"/>
                  <a:pt x="3770941" y="1139901"/>
                </a:cubicBezTo>
                <a:cubicBezTo>
                  <a:pt x="3732841" y="1139901"/>
                  <a:pt x="3745986" y="1141044"/>
                  <a:pt x="3725125" y="1141425"/>
                </a:cubicBezTo>
                <a:lnTo>
                  <a:pt x="3195250" y="1141425"/>
                </a:lnTo>
                <a:cubicBezTo>
                  <a:pt x="3305835" y="1142568"/>
                  <a:pt x="3510242" y="1141425"/>
                  <a:pt x="3609778" y="1142092"/>
                </a:cubicBezTo>
                <a:cubicBezTo>
                  <a:pt x="3646735" y="1143140"/>
                  <a:pt x="3510242" y="1142092"/>
                  <a:pt x="3517861" y="1142759"/>
                </a:cubicBezTo>
                <a:cubicBezTo>
                  <a:pt x="3577203" y="1142759"/>
                  <a:pt x="3591109" y="1143807"/>
                  <a:pt x="3540817" y="1144664"/>
                </a:cubicBezTo>
                <a:cubicBezTo>
                  <a:pt x="3504621" y="1144664"/>
                  <a:pt x="3520815" y="1143807"/>
                  <a:pt x="3448710" y="1143997"/>
                </a:cubicBezTo>
                <a:cubicBezTo>
                  <a:pt x="3389464" y="1143997"/>
                  <a:pt x="3411563" y="1144949"/>
                  <a:pt x="3379464" y="1145331"/>
                </a:cubicBezTo>
                <a:lnTo>
                  <a:pt x="3655689" y="1145331"/>
                </a:lnTo>
                <a:cubicBezTo>
                  <a:pt x="3587490" y="1144568"/>
                  <a:pt x="3640258" y="1144378"/>
                  <a:pt x="3655689" y="1143425"/>
                </a:cubicBezTo>
                <a:cubicBezTo>
                  <a:pt x="3741414" y="1143425"/>
                  <a:pt x="3730079" y="1144092"/>
                  <a:pt x="3770655" y="1144378"/>
                </a:cubicBezTo>
                <a:cubicBezTo>
                  <a:pt x="3822661" y="1144378"/>
                  <a:pt x="3742652" y="1143902"/>
                  <a:pt x="3793706" y="1143616"/>
                </a:cubicBezTo>
                <a:cubicBezTo>
                  <a:pt x="3790086" y="1143616"/>
                  <a:pt x="3751891" y="1143616"/>
                  <a:pt x="3724840" y="1143616"/>
                </a:cubicBezTo>
                <a:cubicBezTo>
                  <a:pt x="3717791" y="1142949"/>
                  <a:pt x="3756463" y="1142759"/>
                  <a:pt x="3816756" y="1142949"/>
                </a:cubicBezTo>
                <a:cubicBezTo>
                  <a:pt x="3772941" y="1143807"/>
                  <a:pt x="3929628" y="1144092"/>
                  <a:pt x="3816756" y="1143997"/>
                </a:cubicBezTo>
                <a:cubicBezTo>
                  <a:pt x="3856666" y="1145140"/>
                  <a:pt x="4010971" y="1143235"/>
                  <a:pt x="3885812" y="1143045"/>
                </a:cubicBezTo>
                <a:lnTo>
                  <a:pt x="4208234" y="1143045"/>
                </a:lnTo>
                <a:cubicBezTo>
                  <a:pt x="4205662" y="1143045"/>
                  <a:pt x="4188517" y="1143045"/>
                  <a:pt x="4171848" y="1143045"/>
                </a:cubicBezTo>
                <a:lnTo>
                  <a:pt x="4142035" y="1143045"/>
                </a:lnTo>
                <a:lnTo>
                  <a:pt x="4139178" y="1143045"/>
                </a:lnTo>
                <a:cubicBezTo>
                  <a:pt x="4177278" y="1143997"/>
                  <a:pt x="4374922" y="1143045"/>
                  <a:pt x="4392828" y="1144378"/>
                </a:cubicBezTo>
                <a:cubicBezTo>
                  <a:pt x="4489602" y="1144378"/>
                  <a:pt x="4390066" y="1143235"/>
                  <a:pt x="4392828" y="1142473"/>
                </a:cubicBezTo>
                <a:cubicBezTo>
                  <a:pt x="4425594" y="1142473"/>
                  <a:pt x="4448550" y="1143616"/>
                  <a:pt x="4461408" y="1142473"/>
                </a:cubicBezTo>
                <a:cubicBezTo>
                  <a:pt x="4431881" y="1143140"/>
                  <a:pt x="4493222" y="1143045"/>
                  <a:pt x="4530655" y="1144188"/>
                </a:cubicBezTo>
                <a:cubicBezTo>
                  <a:pt x="4463980" y="1143711"/>
                  <a:pt x="4423690" y="1144854"/>
                  <a:pt x="4507604" y="1144759"/>
                </a:cubicBezTo>
                <a:cubicBezTo>
                  <a:pt x="4517129" y="1145426"/>
                  <a:pt x="4276719" y="1144759"/>
                  <a:pt x="4415497" y="1145712"/>
                </a:cubicBezTo>
                <a:cubicBezTo>
                  <a:pt x="4412640" y="1146378"/>
                  <a:pt x="4317772" y="1145712"/>
                  <a:pt x="4277480" y="1145712"/>
                </a:cubicBezTo>
                <a:cubicBezTo>
                  <a:pt x="4276146" y="1146188"/>
                  <a:pt x="4294435" y="1146474"/>
                  <a:pt x="4323391" y="1146664"/>
                </a:cubicBezTo>
                <a:cubicBezTo>
                  <a:pt x="4297007" y="1146664"/>
                  <a:pt x="4144321" y="1147235"/>
                  <a:pt x="4070216" y="1146664"/>
                </a:cubicBezTo>
                <a:cubicBezTo>
                  <a:pt x="4072503" y="1146092"/>
                  <a:pt x="4146416" y="1146664"/>
                  <a:pt x="4139178" y="1145902"/>
                </a:cubicBezTo>
                <a:cubicBezTo>
                  <a:pt x="3979919" y="1145902"/>
                  <a:pt x="3798087" y="1147902"/>
                  <a:pt x="3678548" y="1145902"/>
                </a:cubicBezTo>
                <a:cubicBezTo>
                  <a:pt x="3557676" y="1145902"/>
                  <a:pt x="3588728" y="1146664"/>
                  <a:pt x="3471284" y="1147045"/>
                </a:cubicBezTo>
                <a:cubicBezTo>
                  <a:pt x="3462903" y="1147045"/>
                  <a:pt x="3474428" y="1146569"/>
                  <a:pt x="3488048" y="1146474"/>
                </a:cubicBezTo>
                <a:lnTo>
                  <a:pt x="3507861" y="1146474"/>
                </a:lnTo>
                <a:lnTo>
                  <a:pt x="3514814" y="1146474"/>
                </a:lnTo>
                <a:cubicBezTo>
                  <a:pt x="3515766" y="1146607"/>
                  <a:pt x="3516623" y="1146607"/>
                  <a:pt x="3517576" y="1146474"/>
                </a:cubicBezTo>
                <a:cubicBezTo>
                  <a:pt x="3484239" y="1145807"/>
                  <a:pt x="3380225" y="1146474"/>
                  <a:pt x="3333267" y="1146474"/>
                </a:cubicBezTo>
                <a:cubicBezTo>
                  <a:pt x="3348126" y="1147331"/>
                  <a:pt x="3382225" y="1146474"/>
                  <a:pt x="3425374" y="1146474"/>
                </a:cubicBezTo>
                <a:cubicBezTo>
                  <a:pt x="3453949" y="1147331"/>
                  <a:pt x="3350698" y="1146474"/>
                  <a:pt x="3379178" y="1147521"/>
                </a:cubicBezTo>
                <a:cubicBezTo>
                  <a:pt x="2928550" y="1147521"/>
                  <a:pt x="2587840" y="1145616"/>
                  <a:pt x="2342857" y="1147521"/>
                </a:cubicBezTo>
                <a:cubicBezTo>
                  <a:pt x="2218461" y="1146950"/>
                  <a:pt x="1895182" y="1146855"/>
                  <a:pt x="1675155" y="1147521"/>
                </a:cubicBezTo>
                <a:cubicBezTo>
                  <a:pt x="1631626" y="1147521"/>
                  <a:pt x="1659248" y="1146664"/>
                  <a:pt x="1605908" y="1146759"/>
                </a:cubicBezTo>
                <a:cubicBezTo>
                  <a:pt x="1599812" y="1145712"/>
                  <a:pt x="1768310" y="1146759"/>
                  <a:pt x="1790407" y="1145997"/>
                </a:cubicBezTo>
                <a:cubicBezTo>
                  <a:pt x="1717256" y="1145521"/>
                  <a:pt x="1594859" y="1145997"/>
                  <a:pt x="1467891" y="1145997"/>
                </a:cubicBezTo>
                <a:cubicBezTo>
                  <a:pt x="1493799" y="1145997"/>
                  <a:pt x="1533804" y="1146474"/>
                  <a:pt x="1513992" y="1147235"/>
                </a:cubicBezTo>
                <a:cubicBezTo>
                  <a:pt x="1471797" y="1147235"/>
                  <a:pt x="1352067" y="1147235"/>
                  <a:pt x="1398644" y="1147235"/>
                </a:cubicBezTo>
                <a:lnTo>
                  <a:pt x="1372070" y="1147235"/>
                </a:lnTo>
                <a:cubicBezTo>
                  <a:pt x="1361496" y="1147235"/>
                  <a:pt x="1351019" y="1147902"/>
                  <a:pt x="1341018" y="1148093"/>
                </a:cubicBezTo>
                <a:lnTo>
                  <a:pt x="1316253" y="1148664"/>
                </a:lnTo>
                <a:cubicBezTo>
                  <a:pt x="1310253" y="1148664"/>
                  <a:pt x="1307395" y="1149331"/>
                  <a:pt x="1309204" y="1148664"/>
                </a:cubicBezTo>
                <a:lnTo>
                  <a:pt x="1269866" y="1154760"/>
                </a:lnTo>
                <a:cubicBezTo>
                  <a:pt x="1263389" y="1155570"/>
                  <a:pt x="1257007" y="1156913"/>
                  <a:pt x="1250816" y="1158761"/>
                </a:cubicBezTo>
                <a:lnTo>
                  <a:pt x="1233004" y="1163333"/>
                </a:lnTo>
                <a:lnTo>
                  <a:pt x="1215764" y="1167809"/>
                </a:lnTo>
                <a:cubicBezTo>
                  <a:pt x="1210050" y="1169143"/>
                  <a:pt x="1204715" y="1171620"/>
                  <a:pt x="1199382" y="1173429"/>
                </a:cubicBezTo>
                <a:lnTo>
                  <a:pt x="1167949" y="1185050"/>
                </a:lnTo>
                <a:cubicBezTo>
                  <a:pt x="1157853" y="1189241"/>
                  <a:pt x="1148422" y="1194575"/>
                  <a:pt x="1138897" y="1198766"/>
                </a:cubicBezTo>
                <a:cubicBezTo>
                  <a:pt x="1129372" y="1202947"/>
                  <a:pt x="1120228" y="1207748"/>
                  <a:pt x="1111371" y="1213149"/>
                </a:cubicBezTo>
                <a:cubicBezTo>
                  <a:pt x="1093653" y="1223131"/>
                  <a:pt x="1076700" y="1234304"/>
                  <a:pt x="1060507" y="1246581"/>
                </a:cubicBezTo>
                <a:cubicBezTo>
                  <a:pt x="1052506" y="1252773"/>
                  <a:pt x="1044124" y="1258488"/>
                  <a:pt x="1036218" y="1265060"/>
                </a:cubicBezTo>
                <a:lnTo>
                  <a:pt x="1013263" y="1286015"/>
                </a:lnTo>
                <a:cubicBezTo>
                  <a:pt x="1009453" y="1289539"/>
                  <a:pt x="1005547" y="1293158"/>
                  <a:pt x="1001547" y="1296683"/>
                </a:cubicBezTo>
                <a:lnTo>
                  <a:pt x="990784" y="1308684"/>
                </a:lnTo>
                <a:lnTo>
                  <a:pt x="968400" y="1333449"/>
                </a:lnTo>
                <a:cubicBezTo>
                  <a:pt x="936206" y="1373531"/>
                  <a:pt x="909821" y="1417898"/>
                  <a:pt x="889915" y="1465275"/>
                </a:cubicBezTo>
                <a:cubicBezTo>
                  <a:pt x="888200" y="1470514"/>
                  <a:pt x="888390" y="1470324"/>
                  <a:pt x="889915" y="1466418"/>
                </a:cubicBezTo>
                <a:cubicBezTo>
                  <a:pt x="890771" y="1464513"/>
                  <a:pt x="891533" y="1461560"/>
                  <a:pt x="893153" y="1458132"/>
                </a:cubicBezTo>
                <a:cubicBezTo>
                  <a:pt x="894771" y="1454702"/>
                  <a:pt x="896772" y="1450702"/>
                  <a:pt x="898963" y="1446225"/>
                </a:cubicBezTo>
                <a:cubicBezTo>
                  <a:pt x="903344" y="1437272"/>
                  <a:pt x="908488" y="1426604"/>
                  <a:pt x="913536" y="1415936"/>
                </a:cubicBezTo>
                <a:cubicBezTo>
                  <a:pt x="918584" y="1405268"/>
                  <a:pt x="925728" y="1395838"/>
                  <a:pt x="930776" y="1387361"/>
                </a:cubicBezTo>
                <a:cubicBezTo>
                  <a:pt x="925347" y="1396886"/>
                  <a:pt x="918870" y="1406887"/>
                  <a:pt x="913060" y="1417650"/>
                </a:cubicBezTo>
                <a:cubicBezTo>
                  <a:pt x="907250" y="1428414"/>
                  <a:pt x="902296" y="1439939"/>
                  <a:pt x="897058" y="1450702"/>
                </a:cubicBezTo>
                <a:cubicBezTo>
                  <a:pt x="895820" y="1453464"/>
                  <a:pt x="894486" y="1456131"/>
                  <a:pt x="893153" y="1458703"/>
                </a:cubicBezTo>
                <a:cubicBezTo>
                  <a:pt x="891819" y="1461275"/>
                  <a:pt x="891058" y="1464132"/>
                  <a:pt x="890009" y="1466799"/>
                </a:cubicBezTo>
                <a:lnTo>
                  <a:pt x="884294" y="1482039"/>
                </a:lnTo>
                <a:cubicBezTo>
                  <a:pt x="880579" y="1491564"/>
                  <a:pt x="877246" y="1500137"/>
                  <a:pt x="874769" y="1506709"/>
                </a:cubicBezTo>
                <a:cubicBezTo>
                  <a:pt x="859529" y="1558439"/>
                  <a:pt x="852099" y="1612141"/>
                  <a:pt x="852671" y="1666062"/>
                </a:cubicBezTo>
                <a:cubicBezTo>
                  <a:pt x="853433" y="1678921"/>
                  <a:pt x="854100" y="1691780"/>
                  <a:pt x="854862" y="1704924"/>
                </a:cubicBezTo>
                <a:cubicBezTo>
                  <a:pt x="855148" y="1711554"/>
                  <a:pt x="856005" y="1718145"/>
                  <a:pt x="857339" y="1724641"/>
                </a:cubicBezTo>
                <a:cubicBezTo>
                  <a:pt x="858291" y="1731308"/>
                  <a:pt x="859434" y="1738071"/>
                  <a:pt x="860481" y="1744834"/>
                </a:cubicBezTo>
                <a:cubicBezTo>
                  <a:pt x="861529" y="1751597"/>
                  <a:pt x="862292" y="1758645"/>
                  <a:pt x="864006" y="1765599"/>
                </a:cubicBezTo>
                <a:cubicBezTo>
                  <a:pt x="865721" y="1772552"/>
                  <a:pt x="867625" y="1779505"/>
                  <a:pt x="869531" y="1786649"/>
                </a:cubicBezTo>
                <a:lnTo>
                  <a:pt x="875150" y="1808556"/>
                </a:lnTo>
                <a:cubicBezTo>
                  <a:pt x="877341" y="1815986"/>
                  <a:pt x="880484" y="1823225"/>
                  <a:pt x="883151" y="1830845"/>
                </a:cubicBezTo>
                <a:cubicBezTo>
                  <a:pt x="879913" y="1821320"/>
                  <a:pt x="877341" y="1815033"/>
                  <a:pt x="875912" y="1810175"/>
                </a:cubicBezTo>
                <a:cubicBezTo>
                  <a:pt x="874484" y="1805318"/>
                  <a:pt x="874103" y="1802270"/>
                  <a:pt x="873721" y="1800650"/>
                </a:cubicBezTo>
                <a:cubicBezTo>
                  <a:pt x="873721" y="1797983"/>
                  <a:pt x="874293" y="1801984"/>
                  <a:pt x="876293" y="1809509"/>
                </a:cubicBezTo>
                <a:cubicBezTo>
                  <a:pt x="878293" y="1817033"/>
                  <a:pt x="882865" y="1827511"/>
                  <a:pt x="886866" y="1838846"/>
                </a:cubicBezTo>
                <a:cubicBezTo>
                  <a:pt x="888961" y="1844561"/>
                  <a:pt x="890962" y="1850371"/>
                  <a:pt x="892962" y="1855991"/>
                </a:cubicBezTo>
                <a:cubicBezTo>
                  <a:pt x="894962" y="1861611"/>
                  <a:pt x="897820" y="1866564"/>
                  <a:pt x="899820" y="1871136"/>
                </a:cubicBezTo>
                <a:cubicBezTo>
                  <a:pt x="885152" y="1836607"/>
                  <a:pt x="873531" y="1800879"/>
                  <a:pt x="865053" y="1764360"/>
                </a:cubicBezTo>
                <a:cubicBezTo>
                  <a:pt x="862767" y="1753025"/>
                  <a:pt x="861340" y="1741119"/>
                  <a:pt x="859243" y="1729023"/>
                </a:cubicBezTo>
                <a:lnTo>
                  <a:pt x="856386" y="1710639"/>
                </a:lnTo>
                <a:cubicBezTo>
                  <a:pt x="856386" y="1704353"/>
                  <a:pt x="855814" y="1698066"/>
                  <a:pt x="855434" y="1691589"/>
                </a:cubicBezTo>
                <a:cubicBezTo>
                  <a:pt x="855053" y="1685112"/>
                  <a:pt x="854767" y="1678921"/>
                  <a:pt x="854481" y="1672539"/>
                </a:cubicBezTo>
                <a:cubicBezTo>
                  <a:pt x="854100" y="1666196"/>
                  <a:pt x="854100" y="1659833"/>
                  <a:pt x="854481" y="1653489"/>
                </a:cubicBezTo>
                <a:cubicBezTo>
                  <a:pt x="855148" y="1640631"/>
                  <a:pt x="855910" y="1627677"/>
                  <a:pt x="856671" y="1614818"/>
                </a:cubicBezTo>
                <a:cubicBezTo>
                  <a:pt x="855053" y="1638602"/>
                  <a:pt x="855053" y="1662471"/>
                  <a:pt x="856671" y="1686255"/>
                </a:cubicBezTo>
                <a:cubicBezTo>
                  <a:pt x="856671" y="1692923"/>
                  <a:pt x="857339" y="1699686"/>
                  <a:pt x="857720" y="1706639"/>
                </a:cubicBezTo>
                <a:cubicBezTo>
                  <a:pt x="858291" y="1713735"/>
                  <a:pt x="859243" y="1720802"/>
                  <a:pt x="860577" y="1727784"/>
                </a:cubicBezTo>
                <a:cubicBezTo>
                  <a:pt x="861624" y="1735023"/>
                  <a:pt x="862767" y="1742357"/>
                  <a:pt x="863910" y="1749882"/>
                </a:cubicBezTo>
                <a:lnTo>
                  <a:pt x="865625" y="1761217"/>
                </a:lnTo>
                <a:cubicBezTo>
                  <a:pt x="866387" y="1764932"/>
                  <a:pt x="867530" y="1768742"/>
                  <a:pt x="868483" y="1772552"/>
                </a:cubicBezTo>
                <a:cubicBezTo>
                  <a:pt x="884199" y="1842179"/>
                  <a:pt x="914679" y="1907645"/>
                  <a:pt x="957733" y="1964576"/>
                </a:cubicBezTo>
                <a:cubicBezTo>
                  <a:pt x="952589" y="1957527"/>
                  <a:pt x="948208" y="1951527"/>
                  <a:pt x="944302" y="1946383"/>
                </a:cubicBezTo>
                <a:cubicBezTo>
                  <a:pt x="940396" y="1941240"/>
                  <a:pt x="938206" y="1936858"/>
                  <a:pt x="935920" y="1932953"/>
                </a:cubicBezTo>
                <a:lnTo>
                  <a:pt x="929062" y="1921428"/>
                </a:lnTo>
                <a:cubicBezTo>
                  <a:pt x="928395" y="1919903"/>
                  <a:pt x="934300" y="1930381"/>
                  <a:pt x="944778" y="1946478"/>
                </a:cubicBezTo>
                <a:cubicBezTo>
                  <a:pt x="958875" y="1966519"/>
                  <a:pt x="974306" y="1985607"/>
                  <a:pt x="990975" y="2003628"/>
                </a:cubicBezTo>
                <a:lnTo>
                  <a:pt x="1004881" y="2022774"/>
                </a:lnTo>
                <a:lnTo>
                  <a:pt x="1020216" y="2036775"/>
                </a:lnTo>
                <a:lnTo>
                  <a:pt x="1034980" y="2050110"/>
                </a:lnTo>
                <a:cubicBezTo>
                  <a:pt x="1037361" y="2052301"/>
                  <a:pt x="1039647" y="2054492"/>
                  <a:pt x="1042029" y="2056492"/>
                </a:cubicBezTo>
                <a:lnTo>
                  <a:pt x="1049363" y="2061921"/>
                </a:lnTo>
                <a:lnTo>
                  <a:pt x="1042790" y="2057254"/>
                </a:lnTo>
                <a:cubicBezTo>
                  <a:pt x="1039361" y="2054587"/>
                  <a:pt x="1035265" y="2050586"/>
                  <a:pt x="1030503" y="2046395"/>
                </a:cubicBezTo>
                <a:lnTo>
                  <a:pt x="1015263" y="2032584"/>
                </a:lnTo>
                <a:cubicBezTo>
                  <a:pt x="1010025" y="2028136"/>
                  <a:pt x="1005071" y="2023364"/>
                  <a:pt x="1000404" y="2018297"/>
                </a:cubicBezTo>
                <a:cubicBezTo>
                  <a:pt x="1003929" y="2022269"/>
                  <a:pt x="1007643" y="2025993"/>
                  <a:pt x="1011643" y="2029441"/>
                </a:cubicBezTo>
                <a:lnTo>
                  <a:pt x="1022693" y="2039537"/>
                </a:lnTo>
                <a:cubicBezTo>
                  <a:pt x="1029836" y="2046015"/>
                  <a:pt x="1036409" y="2052396"/>
                  <a:pt x="1042885" y="2057825"/>
                </a:cubicBezTo>
                <a:lnTo>
                  <a:pt x="1077652" y="2084019"/>
                </a:lnTo>
                <a:cubicBezTo>
                  <a:pt x="1087177" y="2090782"/>
                  <a:pt x="1095464" y="2095164"/>
                  <a:pt x="1100608" y="2098497"/>
                </a:cubicBezTo>
                <a:lnTo>
                  <a:pt x="1108227" y="2103260"/>
                </a:lnTo>
                <a:lnTo>
                  <a:pt x="1098702" y="2097640"/>
                </a:lnTo>
                <a:lnTo>
                  <a:pt x="1087082" y="2090591"/>
                </a:lnTo>
                <a:lnTo>
                  <a:pt x="1079557" y="2086020"/>
                </a:lnTo>
                <a:lnTo>
                  <a:pt x="1071270" y="2079828"/>
                </a:lnTo>
                <a:lnTo>
                  <a:pt x="1051172" y="2064779"/>
                </a:lnTo>
                <a:cubicBezTo>
                  <a:pt x="1047457" y="2061921"/>
                  <a:pt x="1043362" y="2059159"/>
                  <a:pt x="1039457" y="2055825"/>
                </a:cubicBezTo>
                <a:lnTo>
                  <a:pt x="1027360" y="2044776"/>
                </a:lnTo>
                <a:lnTo>
                  <a:pt x="1014024" y="2032679"/>
                </a:lnTo>
                <a:cubicBezTo>
                  <a:pt x="1009071" y="2028498"/>
                  <a:pt x="1004404" y="2023974"/>
                  <a:pt x="1000023" y="2019154"/>
                </a:cubicBezTo>
                <a:cubicBezTo>
                  <a:pt x="990498" y="2008962"/>
                  <a:pt x="980973" y="1998294"/>
                  <a:pt x="970496" y="1986388"/>
                </a:cubicBezTo>
                <a:cubicBezTo>
                  <a:pt x="1001071" y="2023402"/>
                  <a:pt x="1036409" y="2056121"/>
                  <a:pt x="1075746" y="2083638"/>
                </a:cubicBezTo>
                <a:cubicBezTo>
                  <a:pt x="1126897" y="2118538"/>
                  <a:pt x="1183856" y="2143932"/>
                  <a:pt x="1243958" y="2158600"/>
                </a:cubicBezTo>
                <a:lnTo>
                  <a:pt x="1218432" y="2151933"/>
                </a:lnTo>
                <a:cubicBezTo>
                  <a:pt x="1213288" y="2150504"/>
                  <a:pt x="1208144" y="2148789"/>
                  <a:pt x="1203191" y="2146789"/>
                </a:cubicBezTo>
                <a:cubicBezTo>
                  <a:pt x="1196142" y="2144122"/>
                  <a:pt x="1194715" y="2143551"/>
                  <a:pt x="1197762" y="2144598"/>
                </a:cubicBezTo>
                <a:cubicBezTo>
                  <a:pt x="1200810" y="2145646"/>
                  <a:pt x="1207953" y="2148789"/>
                  <a:pt x="1218527" y="2151647"/>
                </a:cubicBezTo>
                <a:lnTo>
                  <a:pt x="1258436" y="2161839"/>
                </a:lnTo>
                <a:cubicBezTo>
                  <a:pt x="1274057" y="2165077"/>
                  <a:pt x="1291678" y="2166982"/>
                  <a:pt x="1309395" y="2169935"/>
                </a:cubicBezTo>
                <a:cubicBezTo>
                  <a:pt x="1327111" y="2172888"/>
                  <a:pt x="1345590" y="2171935"/>
                  <a:pt x="1362735" y="2172983"/>
                </a:cubicBezTo>
                <a:cubicBezTo>
                  <a:pt x="1398453" y="2172983"/>
                  <a:pt x="1429410" y="2172983"/>
                  <a:pt x="1443792" y="2172983"/>
                </a:cubicBezTo>
                <a:cubicBezTo>
                  <a:pt x="1451413" y="2172849"/>
                  <a:pt x="1459033" y="2173107"/>
                  <a:pt x="1466653" y="2173745"/>
                </a:cubicBezTo>
                <a:cubicBezTo>
                  <a:pt x="1535900" y="2172792"/>
                  <a:pt x="1570857" y="2173745"/>
                  <a:pt x="1651152" y="2173745"/>
                </a:cubicBezTo>
                <a:cubicBezTo>
                  <a:pt x="1683442" y="2173745"/>
                  <a:pt x="1653153" y="2173745"/>
                  <a:pt x="1628007" y="2173745"/>
                </a:cubicBezTo>
                <a:cubicBezTo>
                  <a:pt x="1664201" y="2172792"/>
                  <a:pt x="1766309" y="2173745"/>
                  <a:pt x="1697253" y="2174412"/>
                </a:cubicBezTo>
                <a:cubicBezTo>
                  <a:pt x="1756022" y="2173173"/>
                  <a:pt x="2201125" y="2173078"/>
                  <a:pt x="2249703" y="2173650"/>
                </a:cubicBezTo>
                <a:lnTo>
                  <a:pt x="2825585" y="2172126"/>
                </a:lnTo>
                <a:cubicBezTo>
                  <a:pt x="2745289" y="2171078"/>
                  <a:pt x="2474684" y="2172602"/>
                  <a:pt x="2318759" y="2172126"/>
                </a:cubicBezTo>
                <a:cubicBezTo>
                  <a:pt x="2275135" y="2171364"/>
                  <a:pt x="2324093" y="2171173"/>
                  <a:pt x="2341810" y="2169935"/>
                </a:cubicBezTo>
                <a:cubicBezTo>
                  <a:pt x="2375909" y="2169935"/>
                  <a:pt x="2391340" y="2170344"/>
                  <a:pt x="2388006" y="2171173"/>
                </a:cubicBezTo>
                <a:lnTo>
                  <a:pt x="2572125" y="2171173"/>
                </a:lnTo>
                <a:cubicBezTo>
                  <a:pt x="2621368" y="2170697"/>
                  <a:pt x="2555456" y="2170602"/>
                  <a:pt x="2595270" y="2169840"/>
                </a:cubicBezTo>
                <a:cubicBezTo>
                  <a:pt x="2537549" y="2169840"/>
                  <a:pt x="2522880" y="2170983"/>
                  <a:pt x="2503164" y="2169840"/>
                </a:cubicBezTo>
                <a:cubicBezTo>
                  <a:pt x="2510308" y="2168506"/>
                  <a:pt x="2634513" y="2169840"/>
                  <a:pt x="2640895" y="2169840"/>
                </a:cubicBezTo>
                <a:cubicBezTo>
                  <a:pt x="2607176" y="2169840"/>
                  <a:pt x="2831395" y="2168030"/>
                  <a:pt x="2894546" y="2168411"/>
                </a:cubicBezTo>
                <a:cubicBezTo>
                  <a:pt x="2972555" y="2168411"/>
                  <a:pt x="2888926" y="2168411"/>
                  <a:pt x="2963316" y="2168411"/>
                </a:cubicBezTo>
                <a:lnTo>
                  <a:pt x="3309074" y="2167935"/>
                </a:lnTo>
                <a:cubicBezTo>
                  <a:pt x="3397560" y="2168506"/>
                  <a:pt x="3198678" y="2168601"/>
                  <a:pt x="3239636" y="2169649"/>
                </a:cubicBezTo>
                <a:cubicBezTo>
                  <a:pt x="3148767" y="2169649"/>
                  <a:pt x="3106286" y="2169649"/>
                  <a:pt x="3032563" y="2170506"/>
                </a:cubicBezTo>
                <a:cubicBezTo>
                  <a:pt x="3335743" y="2169649"/>
                  <a:pt x="3510433" y="2170506"/>
                  <a:pt x="3930580" y="2167077"/>
                </a:cubicBezTo>
                <a:cubicBezTo>
                  <a:pt x="4041547" y="2167077"/>
                  <a:pt x="4199946" y="2167077"/>
                  <a:pt x="4322058" y="2166220"/>
                </a:cubicBezTo>
                <a:cubicBezTo>
                  <a:pt x="4312533" y="2166220"/>
                  <a:pt x="4302055" y="2166220"/>
                  <a:pt x="4276146" y="2166220"/>
                </a:cubicBezTo>
                <a:cubicBezTo>
                  <a:pt x="4484649" y="2165363"/>
                  <a:pt x="4975663" y="2164601"/>
                  <a:pt x="5151114" y="2162982"/>
                </a:cubicBezTo>
                <a:cubicBezTo>
                  <a:pt x="5205215" y="2162982"/>
                  <a:pt x="5142921" y="2164029"/>
                  <a:pt x="5104917" y="2164029"/>
                </a:cubicBezTo>
                <a:lnTo>
                  <a:pt x="6809224" y="2157933"/>
                </a:lnTo>
                <a:cubicBezTo>
                  <a:pt x="6813322" y="2156790"/>
                  <a:pt x="6790174" y="2156409"/>
                  <a:pt x="6740168" y="2156981"/>
                </a:cubicBezTo>
                <a:cubicBezTo>
                  <a:pt x="6751695" y="2156124"/>
                  <a:pt x="6776173" y="2155933"/>
                  <a:pt x="6802748" y="2155933"/>
                </a:cubicBezTo>
                <a:cubicBezTo>
                  <a:pt x="6829323" y="2155933"/>
                  <a:pt x="6860470" y="2155933"/>
                  <a:pt x="6881901" y="2158124"/>
                </a:cubicBezTo>
                <a:cubicBezTo>
                  <a:pt x="6916667" y="2161077"/>
                  <a:pt x="6884283" y="2156790"/>
                  <a:pt x="6857135" y="2155552"/>
                </a:cubicBezTo>
                <a:cubicBezTo>
                  <a:pt x="6888473" y="2156981"/>
                  <a:pt x="6919620" y="2160676"/>
                  <a:pt x="6950386" y="2166601"/>
                </a:cubicBezTo>
                <a:cubicBezTo>
                  <a:pt x="6983914" y="2173345"/>
                  <a:pt x="7016679" y="2182898"/>
                  <a:pt x="7048589" y="2195176"/>
                </a:cubicBezTo>
                <a:cubicBezTo>
                  <a:pt x="7118503" y="2222265"/>
                  <a:pt x="7182702" y="2262261"/>
                  <a:pt x="7237849" y="2313096"/>
                </a:cubicBezTo>
                <a:cubicBezTo>
                  <a:pt x="7297288" y="2367769"/>
                  <a:pt x="7345101" y="2433892"/>
                  <a:pt x="7378439" y="2507501"/>
                </a:cubicBezTo>
                <a:cubicBezTo>
                  <a:pt x="7412539" y="2583120"/>
                  <a:pt x="7430638" y="2664968"/>
                  <a:pt x="7431493" y="2747912"/>
                </a:cubicBezTo>
                <a:cubicBezTo>
                  <a:pt x="7434542" y="3049283"/>
                  <a:pt x="7437591" y="3336176"/>
                  <a:pt x="7436447" y="3500387"/>
                </a:cubicBezTo>
                <a:cubicBezTo>
                  <a:pt x="7432733" y="3488862"/>
                  <a:pt x="7428540" y="3323603"/>
                  <a:pt x="7426922" y="3339319"/>
                </a:cubicBezTo>
                <a:cubicBezTo>
                  <a:pt x="7425303" y="3300457"/>
                  <a:pt x="7426922" y="3190634"/>
                  <a:pt x="7425017" y="3085859"/>
                </a:cubicBezTo>
                <a:cubicBezTo>
                  <a:pt x="7426064" y="3124435"/>
                  <a:pt x="7428066" y="3157963"/>
                  <a:pt x="7427780" y="3085859"/>
                </a:cubicBezTo>
                <a:cubicBezTo>
                  <a:pt x="7422350" y="2919648"/>
                  <a:pt x="7414729" y="2989942"/>
                  <a:pt x="7412729" y="3108909"/>
                </a:cubicBezTo>
                <a:cubicBezTo>
                  <a:pt x="7412729" y="3164059"/>
                  <a:pt x="7415778" y="3096051"/>
                  <a:pt x="7415301" y="3177966"/>
                </a:cubicBezTo>
                <a:cubicBezTo>
                  <a:pt x="7417873" y="3163583"/>
                  <a:pt x="7413778" y="3081763"/>
                  <a:pt x="7417397" y="3085859"/>
                </a:cubicBezTo>
                <a:cubicBezTo>
                  <a:pt x="7420922" y="3265119"/>
                  <a:pt x="7417873" y="3400184"/>
                  <a:pt x="7417397" y="3546583"/>
                </a:cubicBezTo>
                <a:cubicBezTo>
                  <a:pt x="7415111" y="3514008"/>
                  <a:pt x="7414825" y="3403708"/>
                  <a:pt x="7411206" y="3431140"/>
                </a:cubicBezTo>
                <a:cubicBezTo>
                  <a:pt x="7409206" y="3289408"/>
                  <a:pt x="7406062" y="3206160"/>
                  <a:pt x="7403967" y="3085859"/>
                </a:cubicBezTo>
                <a:cubicBezTo>
                  <a:pt x="7406062" y="3065571"/>
                  <a:pt x="7405681" y="3145581"/>
                  <a:pt x="7407109" y="3154820"/>
                </a:cubicBezTo>
                <a:cubicBezTo>
                  <a:pt x="7405967" y="3076620"/>
                  <a:pt x="7404253" y="3026232"/>
                  <a:pt x="7402063" y="2993657"/>
                </a:cubicBezTo>
                <a:cubicBezTo>
                  <a:pt x="7400346" y="2996324"/>
                  <a:pt x="7401395" y="3079382"/>
                  <a:pt x="7400633" y="3108909"/>
                </a:cubicBezTo>
                <a:cubicBezTo>
                  <a:pt x="7398823" y="3087859"/>
                  <a:pt x="7398347" y="3016326"/>
                  <a:pt x="7397775" y="2947556"/>
                </a:cubicBezTo>
                <a:cubicBezTo>
                  <a:pt x="7396156" y="3000134"/>
                  <a:pt x="7394442" y="2924505"/>
                  <a:pt x="7392538" y="2970702"/>
                </a:cubicBezTo>
                <a:cubicBezTo>
                  <a:pt x="7392538" y="2897264"/>
                  <a:pt x="7391298" y="2899645"/>
                  <a:pt x="7390821" y="2855449"/>
                </a:cubicBezTo>
                <a:cubicBezTo>
                  <a:pt x="7389775" y="2899359"/>
                  <a:pt x="7388440" y="2815444"/>
                  <a:pt x="7389012" y="2924791"/>
                </a:cubicBezTo>
                <a:cubicBezTo>
                  <a:pt x="7385868" y="2884977"/>
                  <a:pt x="7389012" y="2839066"/>
                  <a:pt x="7389012" y="2762866"/>
                </a:cubicBezTo>
                <a:cubicBezTo>
                  <a:pt x="7386345" y="2758866"/>
                  <a:pt x="7387203" y="2840876"/>
                  <a:pt x="7386536" y="2854973"/>
                </a:cubicBezTo>
                <a:cubicBezTo>
                  <a:pt x="7384440" y="2836590"/>
                  <a:pt x="7383868" y="2789727"/>
                  <a:pt x="7382250" y="2733148"/>
                </a:cubicBezTo>
                <a:cubicBezTo>
                  <a:pt x="7381201" y="2703306"/>
                  <a:pt x="7377583" y="2673617"/>
                  <a:pt x="7371581" y="2644375"/>
                </a:cubicBezTo>
                <a:cubicBezTo>
                  <a:pt x="7365676" y="2615190"/>
                  <a:pt x="7357389" y="2586530"/>
                  <a:pt x="7346913" y="2558650"/>
                </a:cubicBezTo>
                <a:cubicBezTo>
                  <a:pt x="7354531" y="2580491"/>
                  <a:pt x="7360914" y="2602751"/>
                  <a:pt x="7365963" y="2625325"/>
                </a:cubicBezTo>
                <a:cubicBezTo>
                  <a:pt x="7372820" y="2655205"/>
                  <a:pt x="7376915" y="2685656"/>
                  <a:pt x="7378155" y="2716289"/>
                </a:cubicBezTo>
                <a:cubicBezTo>
                  <a:pt x="7376820" y="2712860"/>
                  <a:pt x="7375201" y="2690762"/>
                  <a:pt x="7371581" y="2669331"/>
                </a:cubicBezTo>
                <a:cubicBezTo>
                  <a:pt x="7369867" y="2658567"/>
                  <a:pt x="7367390" y="2648090"/>
                  <a:pt x="7365772" y="2640089"/>
                </a:cubicBezTo>
                <a:cubicBezTo>
                  <a:pt x="7364914" y="2635269"/>
                  <a:pt x="7363486" y="2630573"/>
                  <a:pt x="7361486" y="2626087"/>
                </a:cubicBezTo>
                <a:cubicBezTo>
                  <a:pt x="7368534" y="2660196"/>
                  <a:pt x="7372820" y="2694819"/>
                  <a:pt x="7374248" y="2729624"/>
                </a:cubicBezTo>
                <a:cubicBezTo>
                  <a:pt x="7375392" y="2771058"/>
                  <a:pt x="7375297" y="2812396"/>
                  <a:pt x="7375869" y="2831160"/>
                </a:cubicBezTo>
                <a:cubicBezTo>
                  <a:pt x="7375869" y="2886596"/>
                  <a:pt x="7372820" y="2818587"/>
                  <a:pt x="7373771" y="2900407"/>
                </a:cubicBezTo>
                <a:cubicBezTo>
                  <a:pt x="7371771" y="2893644"/>
                  <a:pt x="7373011" y="2778582"/>
                  <a:pt x="7371390" y="2762104"/>
                </a:cubicBezTo>
                <a:cubicBezTo>
                  <a:pt x="7368248" y="2791727"/>
                  <a:pt x="7369676" y="2918409"/>
                  <a:pt x="7369581" y="3015660"/>
                </a:cubicBezTo>
                <a:cubicBezTo>
                  <a:pt x="7368725" y="2927839"/>
                  <a:pt x="7366249" y="2928601"/>
                  <a:pt x="7364437" y="2923553"/>
                </a:cubicBezTo>
                <a:cubicBezTo>
                  <a:pt x="7364437" y="2870213"/>
                  <a:pt x="7364437" y="2835066"/>
                  <a:pt x="7364437" y="2808300"/>
                </a:cubicBezTo>
                <a:cubicBezTo>
                  <a:pt x="7362533" y="2800176"/>
                  <a:pt x="7361486" y="2791879"/>
                  <a:pt x="7361391" y="2783535"/>
                </a:cubicBezTo>
                <a:cubicBezTo>
                  <a:pt x="7360437" y="2770010"/>
                  <a:pt x="7359961" y="2750579"/>
                  <a:pt x="7358533" y="2729052"/>
                </a:cubicBezTo>
                <a:cubicBezTo>
                  <a:pt x="7354912" y="2673674"/>
                  <a:pt x="7343292" y="2619115"/>
                  <a:pt x="7323860" y="2567127"/>
                </a:cubicBezTo>
                <a:cubicBezTo>
                  <a:pt x="7324909" y="2573890"/>
                  <a:pt x="7330814" y="2592750"/>
                  <a:pt x="7334720" y="2611514"/>
                </a:cubicBezTo>
                <a:cubicBezTo>
                  <a:pt x="7338243" y="2625211"/>
                  <a:pt x="7340339" y="2639213"/>
                  <a:pt x="7341006" y="2653329"/>
                </a:cubicBezTo>
                <a:cubicBezTo>
                  <a:pt x="7345006" y="2674569"/>
                  <a:pt x="7345482" y="2683904"/>
                  <a:pt x="7346340" y="2686952"/>
                </a:cubicBezTo>
                <a:cubicBezTo>
                  <a:pt x="7347199" y="2690000"/>
                  <a:pt x="7346340" y="2686952"/>
                  <a:pt x="7346340" y="2684285"/>
                </a:cubicBezTo>
                <a:cubicBezTo>
                  <a:pt x="7346340" y="2681618"/>
                  <a:pt x="7346340" y="2678665"/>
                  <a:pt x="7346340" y="2682189"/>
                </a:cubicBezTo>
                <a:cubicBezTo>
                  <a:pt x="7346340" y="2683999"/>
                  <a:pt x="7347008" y="2687428"/>
                  <a:pt x="7347768" y="2693143"/>
                </a:cubicBezTo>
                <a:cubicBezTo>
                  <a:pt x="7348531" y="2698858"/>
                  <a:pt x="7348817" y="2706954"/>
                  <a:pt x="7349580" y="2718289"/>
                </a:cubicBezTo>
                <a:cubicBezTo>
                  <a:pt x="7349580" y="2719146"/>
                  <a:pt x="7348340" y="2716575"/>
                  <a:pt x="7347959" y="2717813"/>
                </a:cubicBezTo>
                <a:cubicBezTo>
                  <a:pt x="7347578" y="2725204"/>
                  <a:pt x="7347578" y="2732615"/>
                  <a:pt x="7347959" y="2740006"/>
                </a:cubicBezTo>
                <a:cubicBezTo>
                  <a:pt x="7347387" y="2738387"/>
                  <a:pt x="7347199" y="2720004"/>
                  <a:pt x="7345482" y="2700382"/>
                </a:cubicBezTo>
                <a:cubicBezTo>
                  <a:pt x="7344817" y="2690857"/>
                  <a:pt x="7343196" y="2680570"/>
                  <a:pt x="7342245" y="2671807"/>
                </a:cubicBezTo>
                <a:cubicBezTo>
                  <a:pt x="7341292" y="2663044"/>
                  <a:pt x="7339483" y="2656662"/>
                  <a:pt x="7338815" y="2653424"/>
                </a:cubicBezTo>
                <a:cubicBezTo>
                  <a:pt x="7338815" y="2659615"/>
                  <a:pt x="7342910" y="2684856"/>
                  <a:pt x="7343769" y="2709621"/>
                </a:cubicBezTo>
                <a:cubicBezTo>
                  <a:pt x="7344627" y="2721909"/>
                  <a:pt x="7343769" y="2734101"/>
                  <a:pt x="7343769" y="2743530"/>
                </a:cubicBezTo>
                <a:cubicBezTo>
                  <a:pt x="7343864" y="2749903"/>
                  <a:pt x="7343483" y="2756275"/>
                  <a:pt x="7342531" y="2762580"/>
                </a:cubicBezTo>
                <a:cubicBezTo>
                  <a:pt x="7346817" y="2637136"/>
                  <a:pt x="7304431" y="2547792"/>
                  <a:pt x="7300334" y="2529599"/>
                </a:cubicBezTo>
                <a:cubicBezTo>
                  <a:pt x="7283379" y="2492061"/>
                  <a:pt x="7261662" y="2456847"/>
                  <a:pt x="7235754" y="2424824"/>
                </a:cubicBezTo>
                <a:cubicBezTo>
                  <a:pt x="7218706" y="2403745"/>
                  <a:pt x="7199845" y="2384114"/>
                  <a:pt x="7179558" y="2366150"/>
                </a:cubicBezTo>
                <a:cubicBezTo>
                  <a:pt x="7160222" y="2349338"/>
                  <a:pt x="7139839" y="2333755"/>
                  <a:pt x="7118503" y="2319477"/>
                </a:cubicBezTo>
                <a:cubicBezTo>
                  <a:pt x="7088021" y="2299294"/>
                  <a:pt x="7055542" y="2282196"/>
                  <a:pt x="7021632" y="2268423"/>
                </a:cubicBezTo>
                <a:cubicBezTo>
                  <a:pt x="7020681" y="2268423"/>
                  <a:pt x="7023349" y="2269852"/>
                  <a:pt x="7028585" y="2272233"/>
                </a:cubicBezTo>
                <a:lnTo>
                  <a:pt x="7050493" y="2282901"/>
                </a:lnTo>
                <a:cubicBezTo>
                  <a:pt x="7071734" y="2293693"/>
                  <a:pt x="7092309" y="2305780"/>
                  <a:pt x="7112120" y="2319096"/>
                </a:cubicBezTo>
                <a:cubicBezTo>
                  <a:pt x="7127933" y="2329841"/>
                  <a:pt x="7142981" y="2341547"/>
                  <a:pt x="7157364" y="2354148"/>
                </a:cubicBezTo>
                <a:cubicBezTo>
                  <a:pt x="7165175" y="2361673"/>
                  <a:pt x="7164793" y="2361387"/>
                  <a:pt x="7148411" y="2349005"/>
                </a:cubicBezTo>
                <a:cubicBezTo>
                  <a:pt x="7139744" y="2341861"/>
                  <a:pt x="7132314" y="2335765"/>
                  <a:pt x="7124980" y="2330431"/>
                </a:cubicBezTo>
                <a:cubicBezTo>
                  <a:pt x="7117645" y="2325097"/>
                  <a:pt x="7110692" y="2319954"/>
                  <a:pt x="7103072" y="2314810"/>
                </a:cubicBezTo>
                <a:cubicBezTo>
                  <a:pt x="7083068" y="2301266"/>
                  <a:pt x="7062018" y="2289435"/>
                  <a:pt x="7040017" y="2279472"/>
                </a:cubicBezTo>
                <a:cubicBezTo>
                  <a:pt x="7027634" y="2274996"/>
                  <a:pt x="7043731" y="2281854"/>
                  <a:pt x="7059067" y="2290045"/>
                </a:cubicBezTo>
                <a:cubicBezTo>
                  <a:pt x="7074401" y="2298237"/>
                  <a:pt x="7089165" y="2307190"/>
                  <a:pt x="7077355" y="2301189"/>
                </a:cubicBezTo>
                <a:cubicBezTo>
                  <a:pt x="7053447" y="2287550"/>
                  <a:pt x="7028585" y="2275891"/>
                  <a:pt x="7002773" y="2266328"/>
                </a:cubicBezTo>
                <a:cubicBezTo>
                  <a:pt x="6980105" y="2258098"/>
                  <a:pt x="6956957" y="2251450"/>
                  <a:pt x="6933335" y="2246421"/>
                </a:cubicBezTo>
                <a:cubicBezTo>
                  <a:pt x="6912095" y="2242049"/>
                  <a:pt x="6890664" y="2239058"/>
                  <a:pt x="6869042" y="2237467"/>
                </a:cubicBezTo>
                <a:cubicBezTo>
                  <a:pt x="6858661" y="2236515"/>
                  <a:pt x="6848469" y="2236229"/>
                  <a:pt x="6838371" y="2236134"/>
                </a:cubicBezTo>
                <a:cubicBezTo>
                  <a:pt x="6828274" y="2236038"/>
                  <a:pt x="6817417" y="2236134"/>
                  <a:pt x="6806939" y="2236134"/>
                </a:cubicBezTo>
                <a:cubicBezTo>
                  <a:pt x="6722167" y="2236134"/>
                  <a:pt x="6641586" y="2236800"/>
                  <a:pt x="6532048" y="2236134"/>
                </a:cubicBezTo>
                <a:cubicBezTo>
                  <a:pt x="6527666" y="2237181"/>
                  <a:pt x="6551098" y="2237848"/>
                  <a:pt x="6601105" y="2238134"/>
                </a:cubicBezTo>
                <a:cubicBezTo>
                  <a:pt x="6548431" y="2239753"/>
                  <a:pt x="6495377" y="2236610"/>
                  <a:pt x="6393650" y="2236038"/>
                </a:cubicBezTo>
                <a:lnTo>
                  <a:pt x="6348406" y="2236038"/>
                </a:lnTo>
                <a:cubicBezTo>
                  <a:pt x="6361551" y="2237467"/>
                  <a:pt x="6405556" y="2238515"/>
                  <a:pt x="6417367" y="2240039"/>
                </a:cubicBezTo>
                <a:cubicBezTo>
                  <a:pt x="6308877" y="2240039"/>
                  <a:pt x="6281445" y="2236515"/>
                  <a:pt x="6141142" y="2235943"/>
                </a:cubicBezTo>
                <a:cubicBezTo>
                  <a:pt x="6233440" y="2237086"/>
                  <a:pt x="6252204" y="2239277"/>
                  <a:pt x="6325260" y="2240706"/>
                </a:cubicBezTo>
                <a:cubicBezTo>
                  <a:pt x="6294780" y="2242039"/>
                  <a:pt x="6186767" y="2241182"/>
                  <a:pt x="6141142" y="2241944"/>
                </a:cubicBezTo>
                <a:cubicBezTo>
                  <a:pt x="6237249" y="2244516"/>
                  <a:pt x="6119044" y="2244325"/>
                  <a:pt x="6163811" y="2246897"/>
                </a:cubicBezTo>
                <a:cubicBezTo>
                  <a:pt x="6088564" y="2246897"/>
                  <a:pt x="5952833" y="2245278"/>
                  <a:pt x="5979789" y="2248326"/>
                </a:cubicBezTo>
                <a:lnTo>
                  <a:pt x="5772525" y="2245944"/>
                </a:lnTo>
                <a:cubicBezTo>
                  <a:pt x="5755856" y="2247087"/>
                  <a:pt x="5812243" y="2247564"/>
                  <a:pt x="5795575" y="2248707"/>
                </a:cubicBezTo>
                <a:cubicBezTo>
                  <a:pt x="5639841" y="2249564"/>
                  <a:pt x="5446198" y="2246802"/>
                  <a:pt x="5219980" y="2245659"/>
                </a:cubicBezTo>
                <a:cubicBezTo>
                  <a:pt x="5235124" y="2246230"/>
                  <a:pt x="5269223" y="2246706"/>
                  <a:pt x="5311801" y="2247183"/>
                </a:cubicBezTo>
                <a:cubicBezTo>
                  <a:pt x="4974520" y="2244135"/>
                  <a:pt x="4722584" y="2244135"/>
                  <a:pt x="4436834" y="2240229"/>
                </a:cubicBezTo>
                <a:lnTo>
                  <a:pt x="4920322" y="2243563"/>
                </a:lnTo>
                <a:lnTo>
                  <a:pt x="4989665" y="2242992"/>
                </a:lnTo>
                <a:lnTo>
                  <a:pt x="4551515" y="2239944"/>
                </a:lnTo>
                <a:cubicBezTo>
                  <a:pt x="4467314" y="2237181"/>
                  <a:pt x="4172420" y="2236991"/>
                  <a:pt x="4091076" y="2237467"/>
                </a:cubicBezTo>
                <a:cubicBezTo>
                  <a:pt x="4083837" y="2236619"/>
                  <a:pt x="4076503" y="2236276"/>
                  <a:pt x="4069168" y="2236419"/>
                </a:cubicBezTo>
                <a:lnTo>
                  <a:pt x="4014781" y="2235753"/>
                </a:lnTo>
                <a:lnTo>
                  <a:pt x="3884098" y="2234514"/>
                </a:lnTo>
                <a:cubicBezTo>
                  <a:pt x="4013161" y="2234514"/>
                  <a:pt x="4221188" y="2234991"/>
                  <a:pt x="4344250" y="2235943"/>
                </a:cubicBezTo>
                <a:cubicBezTo>
                  <a:pt x="4172800" y="2233943"/>
                  <a:pt x="3770464" y="2231085"/>
                  <a:pt x="3653497" y="2232609"/>
                </a:cubicBezTo>
                <a:cubicBezTo>
                  <a:pt x="3596347" y="2232038"/>
                  <a:pt x="3586822" y="2230800"/>
                  <a:pt x="3607301" y="2229942"/>
                </a:cubicBezTo>
                <a:cubicBezTo>
                  <a:pt x="3486239" y="2228133"/>
                  <a:pt x="3045326" y="2226799"/>
                  <a:pt x="2870638" y="2226418"/>
                </a:cubicBezTo>
                <a:lnTo>
                  <a:pt x="2571267" y="2223370"/>
                </a:lnTo>
                <a:cubicBezTo>
                  <a:pt x="2474303" y="2223942"/>
                  <a:pt x="2474589" y="2222799"/>
                  <a:pt x="2387149" y="2222513"/>
                </a:cubicBezTo>
                <a:cubicBezTo>
                  <a:pt x="2395340" y="2222513"/>
                  <a:pt x="2427344" y="2222513"/>
                  <a:pt x="2432774" y="2221751"/>
                </a:cubicBezTo>
                <a:cubicBezTo>
                  <a:pt x="2400960" y="2220798"/>
                  <a:pt x="2206746" y="2220227"/>
                  <a:pt x="2156549" y="2220322"/>
                </a:cubicBezTo>
                <a:cubicBezTo>
                  <a:pt x="2104828" y="2220322"/>
                  <a:pt x="2160169" y="2218893"/>
                  <a:pt x="2087873" y="2218893"/>
                </a:cubicBezTo>
                <a:cubicBezTo>
                  <a:pt x="2059298" y="2218893"/>
                  <a:pt x="2008053" y="2219655"/>
                  <a:pt x="2064728" y="2219751"/>
                </a:cubicBezTo>
                <a:cubicBezTo>
                  <a:pt x="2049488" y="2219751"/>
                  <a:pt x="2014912" y="2219751"/>
                  <a:pt x="1984241" y="2219751"/>
                </a:cubicBezTo>
                <a:lnTo>
                  <a:pt x="1943950" y="2219274"/>
                </a:lnTo>
                <a:lnTo>
                  <a:pt x="1931378" y="2219274"/>
                </a:lnTo>
                <a:cubicBezTo>
                  <a:pt x="1929853" y="2219398"/>
                  <a:pt x="1928329" y="2219398"/>
                  <a:pt x="1926806" y="2219274"/>
                </a:cubicBezTo>
                <a:lnTo>
                  <a:pt x="1388739" y="2217655"/>
                </a:lnTo>
                <a:cubicBezTo>
                  <a:pt x="1367783" y="2218131"/>
                  <a:pt x="1345590" y="2216703"/>
                  <a:pt x="1323682" y="2215560"/>
                </a:cubicBezTo>
                <a:cubicBezTo>
                  <a:pt x="1318158" y="2215560"/>
                  <a:pt x="1312634" y="2215083"/>
                  <a:pt x="1307109" y="2214607"/>
                </a:cubicBezTo>
                <a:lnTo>
                  <a:pt x="1290726" y="2212131"/>
                </a:lnTo>
                <a:lnTo>
                  <a:pt x="1257865" y="2207082"/>
                </a:lnTo>
                <a:cubicBezTo>
                  <a:pt x="1246911" y="2205273"/>
                  <a:pt x="1236243" y="2201844"/>
                  <a:pt x="1225289" y="2199272"/>
                </a:cubicBezTo>
                <a:lnTo>
                  <a:pt x="1209002" y="2195081"/>
                </a:lnTo>
                <a:cubicBezTo>
                  <a:pt x="1203477" y="2193823"/>
                  <a:pt x="1198048" y="2192166"/>
                  <a:pt x="1192809" y="2190128"/>
                </a:cubicBezTo>
                <a:cubicBezTo>
                  <a:pt x="1171092" y="2182956"/>
                  <a:pt x="1149946" y="2174431"/>
                  <a:pt x="1129278" y="2164601"/>
                </a:cubicBezTo>
                <a:cubicBezTo>
                  <a:pt x="1118990" y="2159457"/>
                  <a:pt x="1108322" y="2155076"/>
                  <a:pt x="1098036" y="2149170"/>
                </a:cubicBezTo>
                <a:lnTo>
                  <a:pt x="1067841" y="2130882"/>
                </a:lnTo>
                <a:cubicBezTo>
                  <a:pt x="1062888" y="2127739"/>
                  <a:pt x="1057554" y="2124882"/>
                  <a:pt x="1052792" y="2121357"/>
                </a:cubicBezTo>
                <a:lnTo>
                  <a:pt x="1038409" y="2110594"/>
                </a:lnTo>
                <a:cubicBezTo>
                  <a:pt x="1028884" y="2103355"/>
                  <a:pt x="1018787" y="2096497"/>
                  <a:pt x="1009834" y="2088591"/>
                </a:cubicBezTo>
                <a:cubicBezTo>
                  <a:pt x="990879" y="2072475"/>
                  <a:pt x="973068" y="2055130"/>
                  <a:pt x="956399" y="2036680"/>
                </a:cubicBezTo>
                <a:lnTo>
                  <a:pt x="943540" y="2022583"/>
                </a:lnTo>
                <a:cubicBezTo>
                  <a:pt x="941444" y="2020202"/>
                  <a:pt x="939253" y="2017916"/>
                  <a:pt x="937158" y="2015439"/>
                </a:cubicBezTo>
                <a:lnTo>
                  <a:pt x="931348" y="2007724"/>
                </a:lnTo>
                <a:lnTo>
                  <a:pt x="908011" y="1976482"/>
                </a:lnTo>
                <a:cubicBezTo>
                  <a:pt x="914965" y="1983864"/>
                  <a:pt x="921346" y="1991760"/>
                  <a:pt x="927061" y="2000104"/>
                </a:cubicBezTo>
                <a:cubicBezTo>
                  <a:pt x="930110" y="2004295"/>
                  <a:pt x="933443" y="2008677"/>
                  <a:pt x="936586" y="2013249"/>
                </a:cubicBezTo>
                <a:cubicBezTo>
                  <a:pt x="939730" y="2017820"/>
                  <a:pt x="944302" y="2021821"/>
                  <a:pt x="948017" y="2026107"/>
                </a:cubicBezTo>
                <a:lnTo>
                  <a:pt x="969257" y="2049253"/>
                </a:lnTo>
                <a:cubicBezTo>
                  <a:pt x="1007453" y="2088639"/>
                  <a:pt x="1051268" y="2122205"/>
                  <a:pt x="1099274" y="2148885"/>
                </a:cubicBezTo>
                <a:cubicBezTo>
                  <a:pt x="1155757" y="2179193"/>
                  <a:pt x="1216907" y="2199824"/>
                  <a:pt x="1280249" y="2209940"/>
                </a:cubicBezTo>
                <a:cubicBezTo>
                  <a:pt x="1211002" y="2198824"/>
                  <a:pt x="1144422" y="2174650"/>
                  <a:pt x="1084224" y="2138693"/>
                </a:cubicBezTo>
                <a:lnTo>
                  <a:pt x="1058411" y="2122881"/>
                </a:lnTo>
                <a:cubicBezTo>
                  <a:pt x="1049934" y="2117166"/>
                  <a:pt x="1041838" y="2110689"/>
                  <a:pt x="1033360" y="2104498"/>
                </a:cubicBezTo>
                <a:lnTo>
                  <a:pt x="1020693" y="2094973"/>
                </a:lnTo>
                <a:lnTo>
                  <a:pt x="1014310" y="2090115"/>
                </a:lnTo>
                <a:lnTo>
                  <a:pt x="1008310" y="2084781"/>
                </a:lnTo>
                <a:lnTo>
                  <a:pt x="984116" y="2062778"/>
                </a:lnTo>
                <a:cubicBezTo>
                  <a:pt x="975829" y="2055330"/>
                  <a:pt x="968019" y="2047310"/>
                  <a:pt x="960780" y="2038775"/>
                </a:cubicBezTo>
                <a:cubicBezTo>
                  <a:pt x="953255" y="2030394"/>
                  <a:pt x="945350" y="2022107"/>
                  <a:pt x="937824" y="2013249"/>
                </a:cubicBezTo>
                <a:lnTo>
                  <a:pt x="916870" y="1985245"/>
                </a:lnTo>
                <a:cubicBezTo>
                  <a:pt x="913346" y="1980482"/>
                  <a:pt x="909631" y="1975720"/>
                  <a:pt x="906297" y="1970862"/>
                </a:cubicBezTo>
                <a:cubicBezTo>
                  <a:pt x="902964" y="1966004"/>
                  <a:pt x="900106" y="1960575"/>
                  <a:pt x="896772" y="1955432"/>
                </a:cubicBezTo>
                <a:cubicBezTo>
                  <a:pt x="890581" y="1945049"/>
                  <a:pt x="883914" y="1934858"/>
                  <a:pt x="877722" y="1924095"/>
                </a:cubicBezTo>
                <a:cubicBezTo>
                  <a:pt x="871531" y="1913331"/>
                  <a:pt x="866959" y="1901806"/>
                  <a:pt x="861529" y="1890471"/>
                </a:cubicBezTo>
                <a:cubicBezTo>
                  <a:pt x="856005" y="1879089"/>
                  <a:pt x="851243" y="1867345"/>
                  <a:pt x="847242" y="1855324"/>
                </a:cubicBezTo>
                <a:cubicBezTo>
                  <a:pt x="845051" y="1849323"/>
                  <a:pt x="842860" y="1843227"/>
                  <a:pt x="840575" y="1837227"/>
                </a:cubicBezTo>
                <a:lnTo>
                  <a:pt x="837241" y="1827702"/>
                </a:lnTo>
                <a:lnTo>
                  <a:pt x="834860" y="1818177"/>
                </a:lnTo>
                <a:lnTo>
                  <a:pt x="825335" y="1780077"/>
                </a:lnTo>
                <a:cubicBezTo>
                  <a:pt x="822286" y="1767218"/>
                  <a:pt x="821048" y="1753883"/>
                  <a:pt x="818762" y="1740643"/>
                </a:cubicBezTo>
                <a:cubicBezTo>
                  <a:pt x="817714" y="1733975"/>
                  <a:pt x="816762" y="1727308"/>
                  <a:pt x="815714" y="1720641"/>
                </a:cubicBezTo>
                <a:cubicBezTo>
                  <a:pt x="814667" y="1713973"/>
                  <a:pt x="814953" y="1707020"/>
                  <a:pt x="814571" y="1700162"/>
                </a:cubicBezTo>
                <a:cubicBezTo>
                  <a:pt x="814571" y="1686541"/>
                  <a:pt x="812761" y="1672825"/>
                  <a:pt x="812952" y="1658919"/>
                </a:cubicBezTo>
                <a:cubicBezTo>
                  <a:pt x="813809" y="1601321"/>
                  <a:pt x="823334" y="1544180"/>
                  <a:pt x="841051" y="1489374"/>
                </a:cubicBezTo>
                <a:lnTo>
                  <a:pt x="856291" y="1447749"/>
                </a:lnTo>
                <a:cubicBezTo>
                  <a:pt x="862767" y="1434414"/>
                  <a:pt x="869245" y="1420889"/>
                  <a:pt x="875341" y="1407363"/>
                </a:cubicBezTo>
                <a:cubicBezTo>
                  <a:pt x="878579" y="1400505"/>
                  <a:pt x="882294" y="1393885"/>
                  <a:pt x="886390" y="1387551"/>
                </a:cubicBezTo>
                <a:cubicBezTo>
                  <a:pt x="890295" y="1381074"/>
                  <a:pt x="894200" y="1374597"/>
                  <a:pt x="898201" y="1368501"/>
                </a:cubicBezTo>
                <a:cubicBezTo>
                  <a:pt x="906107" y="1355376"/>
                  <a:pt x="914775" y="1342812"/>
                  <a:pt x="924395" y="1330877"/>
                </a:cubicBezTo>
                <a:lnTo>
                  <a:pt x="910392" y="1349927"/>
                </a:lnTo>
                <a:cubicBezTo>
                  <a:pt x="904678" y="1357738"/>
                  <a:pt x="899724" y="1367168"/>
                  <a:pt x="894867" y="1374883"/>
                </a:cubicBezTo>
                <a:cubicBezTo>
                  <a:pt x="885342" y="1390599"/>
                  <a:pt x="879247" y="1401267"/>
                  <a:pt x="886200" y="1390790"/>
                </a:cubicBezTo>
                <a:lnTo>
                  <a:pt x="896677" y="1372692"/>
                </a:lnTo>
                <a:cubicBezTo>
                  <a:pt x="902392" y="1362786"/>
                  <a:pt x="908774" y="1353242"/>
                  <a:pt x="915727" y="1344117"/>
                </a:cubicBezTo>
                <a:cubicBezTo>
                  <a:pt x="923537" y="1333640"/>
                  <a:pt x="931824" y="1322019"/>
                  <a:pt x="940778" y="1310684"/>
                </a:cubicBezTo>
                <a:lnTo>
                  <a:pt x="969353" y="1278966"/>
                </a:lnTo>
                <a:cubicBezTo>
                  <a:pt x="973639" y="1274032"/>
                  <a:pt x="978306" y="1269422"/>
                  <a:pt x="983259" y="1265155"/>
                </a:cubicBezTo>
                <a:lnTo>
                  <a:pt x="996022" y="1253344"/>
                </a:lnTo>
                <a:lnTo>
                  <a:pt x="1014215" y="1236390"/>
                </a:lnTo>
                <a:cubicBezTo>
                  <a:pt x="1018596" y="1232960"/>
                  <a:pt x="1020597" y="1231341"/>
                  <a:pt x="1019168" y="1232199"/>
                </a:cubicBezTo>
                <a:cubicBezTo>
                  <a:pt x="1013929" y="1235570"/>
                  <a:pt x="1009071" y="1239428"/>
                  <a:pt x="1004595" y="1243724"/>
                </a:cubicBezTo>
                <a:cubicBezTo>
                  <a:pt x="1008310" y="1240485"/>
                  <a:pt x="1011548" y="1237247"/>
                  <a:pt x="1014787" y="1234770"/>
                </a:cubicBezTo>
                <a:lnTo>
                  <a:pt x="1023454" y="1228198"/>
                </a:lnTo>
                <a:lnTo>
                  <a:pt x="1035551" y="1219245"/>
                </a:lnTo>
                <a:cubicBezTo>
                  <a:pt x="1041552" y="1214863"/>
                  <a:pt x="1043553" y="1213530"/>
                  <a:pt x="1043838" y="1213434"/>
                </a:cubicBezTo>
                <a:cubicBezTo>
                  <a:pt x="1044124" y="1213339"/>
                  <a:pt x="1038218" y="1218482"/>
                  <a:pt x="1042599" y="1215530"/>
                </a:cubicBezTo>
                <a:cubicBezTo>
                  <a:pt x="1049648" y="1209900"/>
                  <a:pt x="1057173" y="1204748"/>
                  <a:pt x="1064889" y="1200099"/>
                </a:cubicBezTo>
                <a:lnTo>
                  <a:pt x="1079557" y="1190574"/>
                </a:lnTo>
                <a:lnTo>
                  <a:pt x="1094511" y="1181049"/>
                </a:lnTo>
                <a:cubicBezTo>
                  <a:pt x="1110703" y="1171324"/>
                  <a:pt x="1127563" y="1162761"/>
                  <a:pt x="1144993" y="1155427"/>
                </a:cubicBezTo>
                <a:lnTo>
                  <a:pt x="1132707" y="1161523"/>
                </a:lnTo>
                <a:lnTo>
                  <a:pt x="1126325" y="1164762"/>
                </a:lnTo>
                <a:cubicBezTo>
                  <a:pt x="1125372" y="1165142"/>
                  <a:pt x="1124515" y="1165619"/>
                  <a:pt x="1123753" y="1166190"/>
                </a:cubicBezTo>
                <a:cubicBezTo>
                  <a:pt x="1133278" y="1161904"/>
                  <a:pt x="1142803" y="1156665"/>
                  <a:pt x="1152328" y="1152665"/>
                </a:cubicBezTo>
                <a:lnTo>
                  <a:pt x="1184713" y="1140854"/>
                </a:lnTo>
                <a:lnTo>
                  <a:pt x="1201763" y="1134663"/>
                </a:lnTo>
                <a:lnTo>
                  <a:pt x="1219765" y="1130091"/>
                </a:lnTo>
                <a:cubicBezTo>
                  <a:pt x="1231957" y="1127138"/>
                  <a:pt x="1244244" y="1123518"/>
                  <a:pt x="1257007" y="1120566"/>
                </a:cubicBezTo>
                <a:cubicBezTo>
                  <a:pt x="1309204" y="1111822"/>
                  <a:pt x="1362068" y="1108250"/>
                  <a:pt x="1414933" y="1109898"/>
                </a:cubicBezTo>
                <a:cubicBezTo>
                  <a:pt x="1517516" y="1109898"/>
                  <a:pt x="1610957" y="1109421"/>
                  <a:pt x="1652104" y="1108469"/>
                </a:cubicBezTo>
                <a:cubicBezTo>
                  <a:pt x="1752689" y="1108469"/>
                  <a:pt x="1616671" y="1110469"/>
                  <a:pt x="1744307" y="1109707"/>
                </a:cubicBezTo>
                <a:cubicBezTo>
                  <a:pt x="1714398" y="1110279"/>
                  <a:pt x="1696682" y="1110469"/>
                  <a:pt x="1629054" y="1110183"/>
                </a:cubicBezTo>
                <a:cubicBezTo>
                  <a:pt x="1571904" y="1110183"/>
                  <a:pt x="1705254" y="1110945"/>
                  <a:pt x="1629054" y="1111422"/>
                </a:cubicBezTo>
                <a:cubicBezTo>
                  <a:pt x="1739544" y="1112469"/>
                  <a:pt x="1829841" y="1111422"/>
                  <a:pt x="1882419" y="1110088"/>
                </a:cubicBezTo>
                <a:cubicBezTo>
                  <a:pt x="1881942" y="1110088"/>
                  <a:pt x="1890706" y="1110088"/>
                  <a:pt x="1904327" y="1110564"/>
                </a:cubicBezTo>
                <a:lnTo>
                  <a:pt x="1955572" y="1110564"/>
                </a:lnTo>
                <a:cubicBezTo>
                  <a:pt x="1993672" y="1110564"/>
                  <a:pt x="2034533" y="1110564"/>
                  <a:pt x="2043487" y="1109993"/>
                </a:cubicBezTo>
                <a:cubicBezTo>
                  <a:pt x="2023579" y="1109326"/>
                  <a:pt x="2009196" y="1110659"/>
                  <a:pt x="1951475" y="1109993"/>
                </a:cubicBezTo>
                <a:cubicBezTo>
                  <a:pt x="1908232" y="1109993"/>
                  <a:pt x="1978907" y="1109326"/>
                  <a:pt x="1928329" y="1108755"/>
                </a:cubicBezTo>
                <a:cubicBezTo>
                  <a:pt x="1842604" y="1108755"/>
                  <a:pt x="1891944" y="1109707"/>
                  <a:pt x="1813172" y="1109612"/>
                </a:cubicBezTo>
                <a:cubicBezTo>
                  <a:pt x="1786026" y="1108945"/>
                  <a:pt x="1923948" y="1108850"/>
                  <a:pt x="1813172" y="1108850"/>
                </a:cubicBezTo>
                <a:cubicBezTo>
                  <a:pt x="1797265" y="1108183"/>
                  <a:pt x="1860797" y="1108278"/>
                  <a:pt x="1882419" y="1108088"/>
                </a:cubicBezTo>
                <a:cubicBezTo>
                  <a:pt x="1744688" y="1107231"/>
                  <a:pt x="1904993" y="1106088"/>
                  <a:pt x="1813172" y="1105040"/>
                </a:cubicBezTo>
                <a:cubicBezTo>
                  <a:pt x="1929758" y="1105516"/>
                  <a:pt x="1994147" y="1105516"/>
                  <a:pt x="2066632" y="1106754"/>
                </a:cubicBezTo>
                <a:cubicBezTo>
                  <a:pt x="2168169" y="1106183"/>
                  <a:pt x="2257132" y="1106754"/>
                  <a:pt x="2342857" y="1107326"/>
                </a:cubicBezTo>
                <a:cubicBezTo>
                  <a:pt x="2383434" y="1107326"/>
                  <a:pt x="2385244" y="1106468"/>
                  <a:pt x="2412104" y="1106088"/>
                </a:cubicBezTo>
                <a:lnTo>
                  <a:pt x="2619559" y="1106088"/>
                </a:lnTo>
                <a:cubicBezTo>
                  <a:pt x="2630036" y="1105230"/>
                  <a:pt x="2716333" y="1105040"/>
                  <a:pt x="2711476" y="1103992"/>
                </a:cubicBezTo>
                <a:cubicBezTo>
                  <a:pt x="2739479" y="1104849"/>
                  <a:pt x="2826632" y="1105421"/>
                  <a:pt x="3010846" y="1105040"/>
                </a:cubicBezTo>
                <a:lnTo>
                  <a:pt x="2964650" y="1103801"/>
                </a:lnTo>
                <a:cubicBezTo>
                  <a:pt x="2925121" y="1103801"/>
                  <a:pt x="2904928" y="1104278"/>
                  <a:pt x="2895689" y="1103801"/>
                </a:cubicBezTo>
                <a:cubicBezTo>
                  <a:pt x="2840253" y="1103801"/>
                  <a:pt x="2908452" y="1104945"/>
                  <a:pt x="2826632" y="1104659"/>
                </a:cubicBezTo>
                <a:cubicBezTo>
                  <a:pt x="2844349" y="1103706"/>
                  <a:pt x="2798057" y="1103421"/>
                  <a:pt x="2803582" y="1102658"/>
                </a:cubicBezTo>
                <a:lnTo>
                  <a:pt x="2918740" y="1102658"/>
                </a:lnTo>
                <a:cubicBezTo>
                  <a:pt x="2943123" y="1104182"/>
                  <a:pt x="3049327" y="1102658"/>
                  <a:pt x="3126003" y="1103992"/>
                </a:cubicBezTo>
                <a:cubicBezTo>
                  <a:pt x="3105715" y="1103992"/>
                  <a:pt x="3091428" y="1104849"/>
                  <a:pt x="3033897" y="1104849"/>
                </a:cubicBezTo>
                <a:cubicBezTo>
                  <a:pt x="3035896" y="1105516"/>
                  <a:pt x="3140862" y="1104849"/>
                  <a:pt x="3079807" y="1105897"/>
                </a:cubicBezTo>
                <a:lnTo>
                  <a:pt x="3563391" y="1105230"/>
                </a:lnTo>
                <a:cubicBezTo>
                  <a:pt x="3554914" y="1105230"/>
                  <a:pt x="3581584" y="1105707"/>
                  <a:pt x="3609492" y="1105707"/>
                </a:cubicBezTo>
                <a:lnTo>
                  <a:pt x="3218110" y="1106754"/>
                </a:lnTo>
                <a:cubicBezTo>
                  <a:pt x="3217062" y="1107231"/>
                  <a:pt x="3234492" y="1107326"/>
                  <a:pt x="3260686" y="1107421"/>
                </a:cubicBezTo>
                <a:lnTo>
                  <a:pt x="3355936" y="1107421"/>
                </a:lnTo>
                <a:cubicBezTo>
                  <a:pt x="3357937" y="1108183"/>
                  <a:pt x="3317836" y="1107992"/>
                  <a:pt x="3355936" y="1108469"/>
                </a:cubicBezTo>
                <a:cubicBezTo>
                  <a:pt x="3416421" y="1108469"/>
                  <a:pt x="3374225" y="1107516"/>
                  <a:pt x="3448234" y="1107612"/>
                </a:cubicBezTo>
                <a:lnTo>
                  <a:pt x="3448234" y="1108469"/>
                </a:lnTo>
                <a:cubicBezTo>
                  <a:pt x="3464331" y="1107897"/>
                  <a:pt x="3509861" y="1107897"/>
                  <a:pt x="3551675" y="1108469"/>
                </a:cubicBezTo>
                <a:lnTo>
                  <a:pt x="3607396" y="1108469"/>
                </a:lnTo>
                <a:cubicBezTo>
                  <a:pt x="3622256" y="1108469"/>
                  <a:pt x="3631972" y="1108469"/>
                  <a:pt x="3632447" y="1107992"/>
                </a:cubicBezTo>
                <a:cubicBezTo>
                  <a:pt x="3846094" y="1107992"/>
                  <a:pt x="3915054" y="1111993"/>
                  <a:pt x="4161846" y="1110183"/>
                </a:cubicBezTo>
                <a:cubicBezTo>
                  <a:pt x="4168038" y="1109231"/>
                  <a:pt x="4036403" y="1109326"/>
                  <a:pt x="4115936" y="1108278"/>
                </a:cubicBezTo>
                <a:cubicBezTo>
                  <a:pt x="4163561" y="1108278"/>
                  <a:pt x="4161846" y="1108945"/>
                  <a:pt x="4184897" y="1109326"/>
                </a:cubicBezTo>
                <a:cubicBezTo>
                  <a:pt x="4207948" y="1109707"/>
                  <a:pt x="4208805" y="1108659"/>
                  <a:pt x="4254240" y="1108659"/>
                </a:cubicBezTo>
                <a:cubicBezTo>
                  <a:pt x="4260716" y="1109135"/>
                  <a:pt x="4232141" y="1109231"/>
                  <a:pt x="4231093" y="1109516"/>
                </a:cubicBezTo>
                <a:lnTo>
                  <a:pt x="4323201" y="1109516"/>
                </a:lnTo>
                <a:cubicBezTo>
                  <a:pt x="4294626" y="1109516"/>
                  <a:pt x="4253954" y="1109040"/>
                  <a:pt x="4300150" y="1108469"/>
                </a:cubicBezTo>
                <a:cubicBezTo>
                  <a:pt x="4342727" y="1108469"/>
                  <a:pt x="4314246" y="1109421"/>
                  <a:pt x="4346251" y="1109516"/>
                </a:cubicBezTo>
                <a:cubicBezTo>
                  <a:pt x="4393876" y="1108278"/>
                  <a:pt x="4499413" y="1107707"/>
                  <a:pt x="4645431" y="1107516"/>
                </a:cubicBezTo>
                <a:cubicBezTo>
                  <a:pt x="4656671" y="1108469"/>
                  <a:pt x="4588281" y="1108564"/>
                  <a:pt x="4553610" y="1109040"/>
                </a:cubicBezTo>
                <a:cubicBezTo>
                  <a:pt x="4591710" y="1109040"/>
                  <a:pt x="4617904" y="1109040"/>
                  <a:pt x="4553610" y="1109898"/>
                </a:cubicBezTo>
                <a:cubicBezTo>
                  <a:pt x="4791735" y="1110850"/>
                  <a:pt x="4799260" y="1108374"/>
                  <a:pt x="4991189" y="1107612"/>
                </a:cubicBezTo>
                <a:cubicBezTo>
                  <a:pt x="4972139" y="1109231"/>
                  <a:pt x="4923657" y="1108183"/>
                  <a:pt x="4876032" y="1108659"/>
                </a:cubicBezTo>
                <a:cubicBezTo>
                  <a:pt x="4928419" y="1109993"/>
                  <a:pt x="5007096" y="1108183"/>
                  <a:pt x="5106060" y="1108659"/>
                </a:cubicBezTo>
                <a:cubicBezTo>
                  <a:pt x="5054244" y="1109421"/>
                  <a:pt x="5107584" y="1110183"/>
                  <a:pt x="5129206" y="1110659"/>
                </a:cubicBezTo>
                <a:cubicBezTo>
                  <a:pt x="5177593" y="1110659"/>
                  <a:pt x="5266652" y="1110659"/>
                  <a:pt x="5244363" y="1109421"/>
                </a:cubicBezTo>
                <a:cubicBezTo>
                  <a:pt x="5464772" y="1110374"/>
                  <a:pt x="5620600" y="1108183"/>
                  <a:pt x="5543448" y="1106278"/>
                </a:cubicBezTo>
                <a:lnTo>
                  <a:pt x="5336375" y="1106278"/>
                </a:lnTo>
                <a:lnTo>
                  <a:pt x="5612600" y="1105040"/>
                </a:lnTo>
                <a:cubicBezTo>
                  <a:pt x="5639270" y="1105040"/>
                  <a:pt x="5639270" y="1105707"/>
                  <a:pt x="5612600" y="1106183"/>
                </a:cubicBezTo>
                <a:cubicBezTo>
                  <a:pt x="5667750" y="1105611"/>
                  <a:pt x="5753380" y="1106945"/>
                  <a:pt x="5842915" y="1106183"/>
                </a:cubicBezTo>
                <a:cubicBezTo>
                  <a:pt x="5723946" y="1107040"/>
                  <a:pt x="5900065" y="1107231"/>
                  <a:pt x="5842915" y="1107992"/>
                </a:cubicBezTo>
                <a:cubicBezTo>
                  <a:pt x="6072562" y="1107992"/>
                  <a:pt x="6129997" y="1105325"/>
                  <a:pt x="6165526" y="1102563"/>
                </a:cubicBezTo>
                <a:cubicBezTo>
                  <a:pt x="6249536" y="1101706"/>
                  <a:pt x="6468325" y="1102563"/>
                  <a:pt x="6487757" y="1100658"/>
                </a:cubicBezTo>
                <a:cubicBezTo>
                  <a:pt x="6578911" y="1101801"/>
                  <a:pt x="6879997" y="1100658"/>
                  <a:pt x="7086498" y="1100658"/>
                </a:cubicBezTo>
                <a:cubicBezTo>
                  <a:pt x="7238326" y="1100658"/>
                  <a:pt x="7238898" y="1100658"/>
                  <a:pt x="7040492" y="1101420"/>
                </a:cubicBezTo>
                <a:lnTo>
                  <a:pt x="7006108" y="1101420"/>
                </a:lnTo>
                <a:cubicBezTo>
                  <a:pt x="7002106" y="1101258"/>
                  <a:pt x="6998106" y="1101487"/>
                  <a:pt x="6994201" y="1102087"/>
                </a:cubicBezTo>
                <a:cubicBezTo>
                  <a:pt x="6951339" y="1101134"/>
                  <a:pt x="6962101" y="1101325"/>
                  <a:pt x="6856184" y="1101325"/>
                </a:cubicBezTo>
                <a:cubicBezTo>
                  <a:pt x="6944386" y="1102373"/>
                  <a:pt x="6862565" y="1101325"/>
                  <a:pt x="6832944" y="1102754"/>
                </a:cubicBezTo>
                <a:cubicBezTo>
                  <a:pt x="6835609" y="1102754"/>
                  <a:pt x="6852754" y="1102754"/>
                  <a:pt x="6869423" y="1102754"/>
                </a:cubicBezTo>
                <a:lnTo>
                  <a:pt x="6899428" y="1102754"/>
                </a:lnTo>
                <a:lnTo>
                  <a:pt x="6902284" y="1102754"/>
                </a:lnTo>
                <a:cubicBezTo>
                  <a:pt x="6989534" y="1103230"/>
                  <a:pt x="6852087" y="1103421"/>
                  <a:pt x="6856184" y="1103897"/>
                </a:cubicBezTo>
                <a:cubicBezTo>
                  <a:pt x="6928003" y="1103897"/>
                  <a:pt x="6923906" y="1105230"/>
                  <a:pt x="6971340" y="1105707"/>
                </a:cubicBezTo>
                <a:cubicBezTo>
                  <a:pt x="7032111" y="1105707"/>
                  <a:pt x="7098595" y="1102373"/>
                  <a:pt x="7017251" y="1102563"/>
                </a:cubicBezTo>
                <a:cubicBezTo>
                  <a:pt x="7130123" y="1101897"/>
                  <a:pt x="7260711" y="1100849"/>
                  <a:pt x="7316621" y="1099039"/>
                </a:cubicBezTo>
                <a:cubicBezTo>
                  <a:pt x="7240898" y="1099039"/>
                  <a:pt x="7059446" y="1098372"/>
                  <a:pt x="6971340" y="1097324"/>
                </a:cubicBezTo>
                <a:cubicBezTo>
                  <a:pt x="6944956" y="1097324"/>
                  <a:pt x="6985437" y="1098277"/>
                  <a:pt x="6879234" y="1098182"/>
                </a:cubicBezTo>
                <a:cubicBezTo>
                  <a:pt x="6942195" y="1097610"/>
                  <a:pt x="6905619" y="1097324"/>
                  <a:pt x="6879234" y="1096563"/>
                </a:cubicBezTo>
                <a:cubicBezTo>
                  <a:pt x="6860184" y="1096563"/>
                  <a:pt x="6699211" y="1097801"/>
                  <a:pt x="6717881" y="1096563"/>
                </a:cubicBezTo>
                <a:cubicBezTo>
                  <a:pt x="6822656" y="1097229"/>
                  <a:pt x="6885141" y="1095229"/>
                  <a:pt x="6925145" y="1095420"/>
                </a:cubicBezTo>
                <a:cubicBezTo>
                  <a:pt x="6957434" y="1095420"/>
                  <a:pt x="6927240" y="1095420"/>
                  <a:pt x="6902284" y="1095420"/>
                </a:cubicBezTo>
                <a:cubicBezTo>
                  <a:pt x="7057733" y="1096848"/>
                  <a:pt x="7224039" y="1094848"/>
                  <a:pt x="7408730" y="1095420"/>
                </a:cubicBezTo>
                <a:cubicBezTo>
                  <a:pt x="7457401" y="1094943"/>
                  <a:pt x="7340150" y="1094181"/>
                  <a:pt x="7431779" y="1093705"/>
                </a:cubicBezTo>
                <a:cubicBezTo>
                  <a:pt x="7444353" y="1093705"/>
                  <a:pt x="7448162" y="1095229"/>
                  <a:pt x="7431779" y="1095705"/>
                </a:cubicBezTo>
                <a:cubicBezTo>
                  <a:pt x="7622279" y="1094943"/>
                  <a:pt x="7631804" y="1092752"/>
                  <a:pt x="7800110" y="1093133"/>
                </a:cubicBezTo>
                <a:cubicBezTo>
                  <a:pt x="7772680" y="1093705"/>
                  <a:pt x="7791348" y="1093705"/>
                  <a:pt x="7800110" y="1094276"/>
                </a:cubicBezTo>
                <a:cubicBezTo>
                  <a:pt x="7876310" y="1094276"/>
                  <a:pt x="7992517" y="1093324"/>
                  <a:pt x="8076335" y="1094276"/>
                </a:cubicBezTo>
                <a:cubicBezTo>
                  <a:pt x="8130439" y="1094276"/>
                  <a:pt x="8074240" y="1092943"/>
                  <a:pt x="8053286" y="1092848"/>
                </a:cubicBezTo>
                <a:lnTo>
                  <a:pt x="8354372" y="1092372"/>
                </a:lnTo>
                <a:lnTo>
                  <a:pt x="8421047" y="1092372"/>
                </a:lnTo>
                <a:cubicBezTo>
                  <a:pt x="8428474" y="1092372"/>
                  <a:pt x="8435809" y="1092372"/>
                  <a:pt x="8442478" y="1091895"/>
                </a:cubicBezTo>
                <a:lnTo>
                  <a:pt x="8483055" y="1089895"/>
                </a:lnTo>
                <a:cubicBezTo>
                  <a:pt x="8496293" y="1088371"/>
                  <a:pt x="8509248" y="1085990"/>
                  <a:pt x="8522010" y="1084180"/>
                </a:cubicBezTo>
                <a:cubicBezTo>
                  <a:pt x="8567254" y="1076408"/>
                  <a:pt x="8611165" y="1062463"/>
                  <a:pt x="8652598" y="1042746"/>
                </a:cubicBezTo>
                <a:cubicBezTo>
                  <a:pt x="8653646" y="1041698"/>
                  <a:pt x="8662885" y="1037603"/>
                  <a:pt x="8676696" y="1030078"/>
                </a:cubicBezTo>
                <a:lnTo>
                  <a:pt x="8699937" y="1015695"/>
                </a:lnTo>
                <a:lnTo>
                  <a:pt x="8713654" y="1007408"/>
                </a:lnTo>
                <a:cubicBezTo>
                  <a:pt x="8718322" y="1004265"/>
                  <a:pt x="8723179" y="1000550"/>
                  <a:pt x="8727656" y="997026"/>
                </a:cubicBezTo>
                <a:cubicBezTo>
                  <a:pt x="8737181" y="989692"/>
                  <a:pt x="8747562" y="982834"/>
                  <a:pt x="8757182" y="974357"/>
                </a:cubicBezTo>
                <a:lnTo>
                  <a:pt x="8785757" y="948258"/>
                </a:lnTo>
                <a:cubicBezTo>
                  <a:pt x="8795282" y="939305"/>
                  <a:pt x="8803189" y="929208"/>
                  <a:pt x="8811667" y="920350"/>
                </a:cubicBezTo>
                <a:cubicBezTo>
                  <a:pt x="8815667" y="915683"/>
                  <a:pt x="8820143" y="911587"/>
                  <a:pt x="8823573" y="906729"/>
                </a:cubicBezTo>
                <a:lnTo>
                  <a:pt x="8833668" y="893108"/>
                </a:lnTo>
                <a:cubicBezTo>
                  <a:pt x="8833668" y="893871"/>
                  <a:pt x="8829954" y="898823"/>
                  <a:pt x="8824143" y="906539"/>
                </a:cubicBezTo>
                <a:cubicBezTo>
                  <a:pt x="8818334" y="914254"/>
                  <a:pt x="8809190" y="923589"/>
                  <a:pt x="8799379" y="935114"/>
                </a:cubicBezTo>
                <a:cubicBezTo>
                  <a:pt x="8788520" y="947048"/>
                  <a:pt x="8776995" y="958279"/>
                  <a:pt x="8764707" y="968737"/>
                </a:cubicBezTo>
                <a:cubicBezTo>
                  <a:pt x="8752610" y="979643"/>
                  <a:pt x="8739944" y="989816"/>
                  <a:pt x="8726607" y="999217"/>
                </a:cubicBezTo>
                <a:cubicBezTo>
                  <a:pt x="8740990" y="988454"/>
                  <a:pt x="8756708" y="977786"/>
                  <a:pt x="8758040" y="975976"/>
                </a:cubicBezTo>
                <a:cubicBezTo>
                  <a:pt x="8759375" y="974166"/>
                  <a:pt x="8749373" y="984739"/>
                  <a:pt x="8709369" y="1012647"/>
                </a:cubicBezTo>
                <a:cubicBezTo>
                  <a:pt x="8711559" y="1011409"/>
                  <a:pt x="8714036" y="1010075"/>
                  <a:pt x="8716322" y="1008551"/>
                </a:cubicBezTo>
                <a:lnTo>
                  <a:pt x="8723465" y="1003408"/>
                </a:lnTo>
                <a:lnTo>
                  <a:pt x="8739181" y="991978"/>
                </a:lnTo>
                <a:cubicBezTo>
                  <a:pt x="8744801" y="987787"/>
                  <a:pt x="8750992" y="983787"/>
                  <a:pt x="8756994" y="978643"/>
                </a:cubicBezTo>
                <a:lnTo>
                  <a:pt x="8776044" y="961879"/>
                </a:lnTo>
                <a:cubicBezTo>
                  <a:pt x="8809095" y="932075"/>
                  <a:pt x="8837670" y="897766"/>
                  <a:pt x="8861101" y="859962"/>
                </a:cubicBezTo>
                <a:lnTo>
                  <a:pt x="8854053" y="872154"/>
                </a:lnTo>
                <a:cubicBezTo>
                  <a:pt x="8851004" y="876821"/>
                  <a:pt x="8847386" y="881679"/>
                  <a:pt x="8844528" y="885107"/>
                </a:cubicBezTo>
                <a:cubicBezTo>
                  <a:pt x="8839479" y="892156"/>
                  <a:pt x="8838145" y="894061"/>
                  <a:pt x="8849672" y="878726"/>
                </a:cubicBezTo>
                <a:cubicBezTo>
                  <a:pt x="8841575" y="890823"/>
                  <a:pt x="8832812" y="902395"/>
                  <a:pt x="8823287" y="913397"/>
                </a:cubicBezTo>
                <a:lnTo>
                  <a:pt x="8792426" y="948544"/>
                </a:lnTo>
                <a:lnTo>
                  <a:pt x="8769946" y="969308"/>
                </a:lnTo>
                <a:lnTo>
                  <a:pt x="8758421" y="979976"/>
                </a:lnTo>
                <a:cubicBezTo>
                  <a:pt x="8754612" y="983596"/>
                  <a:pt x="8750229" y="986358"/>
                  <a:pt x="8746325" y="989501"/>
                </a:cubicBezTo>
                <a:cubicBezTo>
                  <a:pt x="8749564" y="987025"/>
                  <a:pt x="8753373" y="984453"/>
                  <a:pt x="8757277" y="981405"/>
                </a:cubicBezTo>
                <a:lnTo>
                  <a:pt x="8769184" y="970642"/>
                </a:lnTo>
                <a:lnTo>
                  <a:pt x="8782520" y="958640"/>
                </a:lnTo>
                <a:cubicBezTo>
                  <a:pt x="8787569" y="954431"/>
                  <a:pt x="8792236" y="949916"/>
                  <a:pt x="8796712" y="945115"/>
                </a:cubicBezTo>
                <a:lnTo>
                  <a:pt x="8825287" y="914064"/>
                </a:lnTo>
                <a:lnTo>
                  <a:pt x="8851195" y="879488"/>
                </a:lnTo>
                <a:cubicBezTo>
                  <a:pt x="8858053" y="871487"/>
                  <a:pt x="8844051" y="890346"/>
                  <a:pt x="8827287" y="912921"/>
                </a:cubicBezTo>
                <a:cubicBezTo>
                  <a:pt x="8817762" y="923493"/>
                  <a:pt x="8807760" y="934542"/>
                  <a:pt x="8799475" y="943972"/>
                </a:cubicBezTo>
                <a:cubicBezTo>
                  <a:pt x="8797284" y="946258"/>
                  <a:pt x="8795282" y="948544"/>
                  <a:pt x="8793473" y="950544"/>
                </a:cubicBezTo>
                <a:lnTo>
                  <a:pt x="8787855" y="955688"/>
                </a:lnTo>
                <a:lnTo>
                  <a:pt x="8780711" y="962546"/>
                </a:lnTo>
                <a:cubicBezTo>
                  <a:pt x="8782043" y="961498"/>
                  <a:pt x="8786234" y="957783"/>
                  <a:pt x="8791664" y="953021"/>
                </a:cubicBezTo>
                <a:cubicBezTo>
                  <a:pt x="8797094" y="948258"/>
                  <a:pt x="8802616" y="941115"/>
                  <a:pt x="8808428" y="934923"/>
                </a:cubicBezTo>
                <a:cubicBezTo>
                  <a:pt x="8819667" y="922446"/>
                  <a:pt x="8829668" y="911682"/>
                  <a:pt x="8826810" y="915873"/>
                </a:cubicBezTo>
                <a:lnTo>
                  <a:pt x="8795094" y="951116"/>
                </a:lnTo>
                <a:lnTo>
                  <a:pt x="8765661" y="978452"/>
                </a:lnTo>
                <a:lnTo>
                  <a:pt x="8758898" y="984739"/>
                </a:lnTo>
                <a:lnTo>
                  <a:pt x="8751850" y="990073"/>
                </a:lnTo>
                <a:lnTo>
                  <a:pt x="8738227" y="1000550"/>
                </a:lnTo>
                <a:cubicBezTo>
                  <a:pt x="8729846" y="1007399"/>
                  <a:pt x="8720989" y="1013752"/>
                  <a:pt x="8711843" y="1019600"/>
                </a:cubicBezTo>
                <a:lnTo>
                  <a:pt x="8684317" y="1036841"/>
                </a:lnTo>
                <a:cubicBezTo>
                  <a:pt x="8679650" y="1039927"/>
                  <a:pt x="8674696" y="1042641"/>
                  <a:pt x="8669552" y="1044937"/>
                </a:cubicBezTo>
                <a:lnTo>
                  <a:pt x="8653742" y="1052843"/>
                </a:lnTo>
                <a:lnTo>
                  <a:pt x="8636882" y="1061130"/>
                </a:lnTo>
                <a:cubicBezTo>
                  <a:pt x="8631166" y="1064082"/>
                  <a:pt x="8624595" y="1065987"/>
                  <a:pt x="8617832" y="1068559"/>
                </a:cubicBezTo>
                <a:lnTo>
                  <a:pt x="8597355" y="1076274"/>
                </a:lnTo>
                <a:lnTo>
                  <a:pt x="8586781" y="1079799"/>
                </a:lnTo>
                <a:lnTo>
                  <a:pt x="8574970" y="1082847"/>
                </a:lnTo>
                <a:cubicBezTo>
                  <a:pt x="8588971" y="1079799"/>
                  <a:pt x="8592687" y="1078084"/>
                  <a:pt x="8589639" y="1079417"/>
                </a:cubicBezTo>
                <a:cubicBezTo>
                  <a:pt x="8580495" y="1082504"/>
                  <a:pt x="8571256" y="1085114"/>
                  <a:pt x="8561824" y="1087228"/>
                </a:cubicBezTo>
                <a:lnTo>
                  <a:pt x="8537251" y="1093705"/>
                </a:lnTo>
                <a:lnTo>
                  <a:pt x="8507914" y="1098277"/>
                </a:lnTo>
                <a:cubicBezTo>
                  <a:pt x="8486959" y="1101601"/>
                  <a:pt x="8465814" y="1103506"/>
                  <a:pt x="8444669" y="1103992"/>
                </a:cubicBezTo>
                <a:cubicBezTo>
                  <a:pt x="8435144" y="1104754"/>
                  <a:pt x="8427523" y="1104849"/>
                  <a:pt x="8420570" y="1105040"/>
                </a:cubicBezTo>
                <a:lnTo>
                  <a:pt x="8401520" y="1105611"/>
                </a:lnTo>
                <a:cubicBezTo>
                  <a:pt x="8389137" y="1105611"/>
                  <a:pt x="8375899" y="1106278"/>
                  <a:pt x="8352942" y="1106468"/>
                </a:cubicBezTo>
                <a:lnTo>
                  <a:pt x="8393137" y="1106468"/>
                </a:lnTo>
                <a:lnTo>
                  <a:pt x="8417807" y="1106468"/>
                </a:lnTo>
                <a:cubicBezTo>
                  <a:pt x="8426379" y="1106468"/>
                  <a:pt x="8435239" y="1106468"/>
                  <a:pt x="8443524" y="1105992"/>
                </a:cubicBezTo>
                <a:lnTo>
                  <a:pt x="8468862" y="1104754"/>
                </a:lnTo>
                <a:lnTo>
                  <a:pt x="8481148" y="1104182"/>
                </a:lnTo>
                <a:lnTo>
                  <a:pt x="8487150" y="1104182"/>
                </a:lnTo>
                <a:lnTo>
                  <a:pt x="8492959" y="1103325"/>
                </a:lnTo>
                <a:lnTo>
                  <a:pt x="8532965" y="1097515"/>
                </a:lnTo>
                <a:lnTo>
                  <a:pt x="8496103" y="1103611"/>
                </a:lnTo>
                <a:cubicBezTo>
                  <a:pt x="8492768" y="1104087"/>
                  <a:pt x="8489340" y="1104849"/>
                  <a:pt x="8485815" y="1105135"/>
                </a:cubicBezTo>
                <a:lnTo>
                  <a:pt x="8475053" y="1105707"/>
                </a:lnTo>
                <a:lnTo>
                  <a:pt x="8452573" y="1106945"/>
                </a:lnTo>
                <a:cubicBezTo>
                  <a:pt x="8437429" y="1108088"/>
                  <a:pt x="8420761" y="1107992"/>
                  <a:pt x="8403711" y="1107897"/>
                </a:cubicBezTo>
                <a:lnTo>
                  <a:pt x="8352086" y="1107897"/>
                </a:lnTo>
                <a:cubicBezTo>
                  <a:pt x="8282934" y="1107897"/>
                  <a:pt x="8213974" y="1107897"/>
                  <a:pt x="8168825" y="1108945"/>
                </a:cubicBezTo>
                <a:cubicBezTo>
                  <a:pt x="8298078" y="1110279"/>
                  <a:pt x="8323795" y="1113612"/>
                  <a:pt x="8099578" y="1114755"/>
                </a:cubicBezTo>
                <a:lnTo>
                  <a:pt x="8214734" y="1112946"/>
                </a:lnTo>
                <a:cubicBezTo>
                  <a:pt x="8136725" y="1111612"/>
                  <a:pt x="7942606" y="1114374"/>
                  <a:pt x="7961561" y="1111707"/>
                </a:cubicBezTo>
                <a:cubicBezTo>
                  <a:pt x="7908220" y="1111707"/>
                  <a:pt x="7873264" y="1111707"/>
                  <a:pt x="7846403" y="1111707"/>
                </a:cubicBezTo>
                <a:cubicBezTo>
                  <a:pt x="7884503" y="1112469"/>
                  <a:pt x="7949083" y="1112850"/>
                  <a:pt x="8007470" y="1113326"/>
                </a:cubicBezTo>
                <a:cubicBezTo>
                  <a:pt x="7959845" y="1113993"/>
                  <a:pt x="7910506" y="1113326"/>
                  <a:pt x="7869453" y="1113326"/>
                </a:cubicBezTo>
                <a:cubicBezTo>
                  <a:pt x="7811542" y="1113326"/>
                  <a:pt x="7933842" y="1115041"/>
                  <a:pt x="7823258" y="1114755"/>
                </a:cubicBezTo>
                <a:lnTo>
                  <a:pt x="7892600" y="1115422"/>
                </a:lnTo>
                <a:lnTo>
                  <a:pt x="7961561" y="1114279"/>
                </a:lnTo>
                <a:cubicBezTo>
                  <a:pt x="8008519" y="1114279"/>
                  <a:pt x="7894886" y="1116184"/>
                  <a:pt x="7984611" y="1115041"/>
                </a:cubicBezTo>
                <a:cubicBezTo>
                  <a:pt x="8067764" y="1116565"/>
                  <a:pt x="7710195" y="1116279"/>
                  <a:pt x="7685336" y="1116279"/>
                </a:cubicBezTo>
                <a:cubicBezTo>
                  <a:pt x="7688859" y="1116279"/>
                  <a:pt x="7727340" y="1116279"/>
                  <a:pt x="7754297" y="1116279"/>
                </a:cubicBezTo>
                <a:cubicBezTo>
                  <a:pt x="7703242" y="1116279"/>
                  <a:pt x="7692480" y="1115136"/>
                  <a:pt x="7615994" y="1115327"/>
                </a:cubicBezTo>
                <a:cubicBezTo>
                  <a:pt x="7665142" y="1113803"/>
                  <a:pt x="7701719" y="1115327"/>
                  <a:pt x="7754297" y="1114850"/>
                </a:cubicBezTo>
                <a:cubicBezTo>
                  <a:pt x="7634281" y="1111898"/>
                  <a:pt x="7473879" y="1115327"/>
                  <a:pt x="7316717" y="1114850"/>
                </a:cubicBezTo>
                <a:cubicBezTo>
                  <a:pt x="7315766" y="1115517"/>
                  <a:pt x="7338339" y="1115708"/>
                  <a:pt x="7370058" y="1115898"/>
                </a:cubicBezTo>
                <a:lnTo>
                  <a:pt x="7478072" y="1115898"/>
                </a:lnTo>
                <a:cubicBezTo>
                  <a:pt x="7446258" y="1115898"/>
                  <a:pt x="7474737" y="1117232"/>
                  <a:pt x="7431875" y="1117327"/>
                </a:cubicBezTo>
                <a:cubicBezTo>
                  <a:pt x="7382917" y="1117327"/>
                  <a:pt x="7387964" y="1116851"/>
                  <a:pt x="7385964" y="1116279"/>
                </a:cubicBezTo>
                <a:cubicBezTo>
                  <a:pt x="7312336" y="1116279"/>
                  <a:pt x="7314812" y="1116851"/>
                  <a:pt x="7270617" y="1117041"/>
                </a:cubicBezTo>
                <a:cubicBezTo>
                  <a:pt x="7272998" y="1117441"/>
                  <a:pt x="7275380" y="1117603"/>
                  <a:pt x="7277761" y="1117517"/>
                </a:cubicBezTo>
                <a:lnTo>
                  <a:pt x="7296334" y="1117517"/>
                </a:lnTo>
                <a:lnTo>
                  <a:pt x="7355770" y="1117517"/>
                </a:lnTo>
                <a:lnTo>
                  <a:pt x="7478072" y="1117517"/>
                </a:lnTo>
                <a:cubicBezTo>
                  <a:pt x="7509028" y="1117517"/>
                  <a:pt x="7457783" y="1116565"/>
                  <a:pt x="7523981" y="1116184"/>
                </a:cubicBezTo>
                <a:cubicBezTo>
                  <a:pt x="7540650" y="1116184"/>
                  <a:pt x="7524744" y="1117517"/>
                  <a:pt x="7639139" y="1117137"/>
                </a:cubicBezTo>
                <a:cubicBezTo>
                  <a:pt x="7642188" y="1116470"/>
                  <a:pt x="7610564" y="1116374"/>
                  <a:pt x="7615994" y="1115708"/>
                </a:cubicBezTo>
                <a:cubicBezTo>
                  <a:pt x="7673144" y="1116279"/>
                  <a:pt x="7697717" y="1117232"/>
                  <a:pt x="7800206" y="1117041"/>
                </a:cubicBezTo>
                <a:cubicBezTo>
                  <a:pt x="7802113" y="1117517"/>
                  <a:pt x="7784872" y="1117803"/>
                  <a:pt x="7767154" y="1117994"/>
                </a:cubicBezTo>
                <a:lnTo>
                  <a:pt x="7742486" y="1117994"/>
                </a:lnTo>
                <a:cubicBezTo>
                  <a:pt x="7738770" y="1117908"/>
                  <a:pt x="7734961" y="1118099"/>
                  <a:pt x="7731245" y="1118565"/>
                </a:cubicBezTo>
                <a:cubicBezTo>
                  <a:pt x="7804873" y="1118565"/>
                  <a:pt x="7915364" y="1117994"/>
                  <a:pt x="7869453" y="1116374"/>
                </a:cubicBezTo>
                <a:cubicBezTo>
                  <a:pt x="7958226" y="1115517"/>
                  <a:pt x="8048142" y="1116374"/>
                  <a:pt x="8076717" y="1114089"/>
                </a:cubicBezTo>
                <a:cubicBezTo>
                  <a:pt x="8095195" y="1114089"/>
                  <a:pt x="8139583" y="1114660"/>
                  <a:pt x="8145868" y="1114089"/>
                </a:cubicBezTo>
                <a:cubicBezTo>
                  <a:pt x="8216543" y="1114089"/>
                  <a:pt x="8119293" y="1115041"/>
                  <a:pt x="8122628" y="1115517"/>
                </a:cubicBezTo>
                <a:cubicBezTo>
                  <a:pt x="8155203" y="1116279"/>
                  <a:pt x="8272647" y="1115517"/>
                  <a:pt x="8260931" y="1114374"/>
                </a:cubicBezTo>
                <a:lnTo>
                  <a:pt x="8399139" y="1114374"/>
                </a:lnTo>
                <a:lnTo>
                  <a:pt x="8399139" y="1115422"/>
                </a:lnTo>
                <a:cubicBezTo>
                  <a:pt x="8416284" y="1115422"/>
                  <a:pt x="8430000" y="1115422"/>
                  <a:pt x="8441239" y="1114946"/>
                </a:cubicBezTo>
                <a:lnTo>
                  <a:pt x="8470862" y="1113041"/>
                </a:lnTo>
                <a:cubicBezTo>
                  <a:pt x="8488959" y="1113041"/>
                  <a:pt x="8505628" y="1108850"/>
                  <a:pt x="8534775" y="1105135"/>
                </a:cubicBezTo>
                <a:cubicBezTo>
                  <a:pt x="8545918" y="1102973"/>
                  <a:pt x="8556873" y="1100077"/>
                  <a:pt x="8567635" y="1096467"/>
                </a:cubicBezTo>
                <a:cubicBezTo>
                  <a:pt x="8570207" y="1095705"/>
                  <a:pt x="8572684" y="1094848"/>
                  <a:pt x="8577160" y="1093515"/>
                </a:cubicBezTo>
                <a:cubicBezTo>
                  <a:pt x="8584781" y="1091571"/>
                  <a:pt x="8592306" y="1089190"/>
                  <a:pt x="8599640" y="1086371"/>
                </a:cubicBezTo>
                <a:cubicBezTo>
                  <a:pt x="8601640" y="1085323"/>
                  <a:pt x="8596687" y="1087323"/>
                  <a:pt x="8588399" y="1089990"/>
                </a:cubicBezTo>
                <a:lnTo>
                  <a:pt x="8557538" y="1097896"/>
                </a:lnTo>
                <a:lnTo>
                  <a:pt x="8542300" y="1101801"/>
                </a:lnTo>
                <a:cubicBezTo>
                  <a:pt x="8538584" y="1102640"/>
                  <a:pt x="8534870" y="1103240"/>
                  <a:pt x="8531154" y="1103611"/>
                </a:cubicBezTo>
                <a:cubicBezTo>
                  <a:pt x="8525822" y="1104373"/>
                  <a:pt x="8525440" y="1104278"/>
                  <a:pt x="8534012" y="1102658"/>
                </a:cubicBezTo>
                <a:cubicBezTo>
                  <a:pt x="8538488" y="1102001"/>
                  <a:pt x="8542965" y="1101077"/>
                  <a:pt x="8547348" y="1099896"/>
                </a:cubicBezTo>
                <a:lnTo>
                  <a:pt x="8559538" y="1096753"/>
                </a:lnTo>
                <a:lnTo>
                  <a:pt x="8581351" y="1091229"/>
                </a:lnTo>
                <a:cubicBezTo>
                  <a:pt x="8584686" y="1090276"/>
                  <a:pt x="8587925" y="1089609"/>
                  <a:pt x="8590876" y="1088657"/>
                </a:cubicBezTo>
                <a:lnTo>
                  <a:pt x="8599545" y="1085418"/>
                </a:lnTo>
                <a:lnTo>
                  <a:pt x="8614784" y="1079703"/>
                </a:lnTo>
                <a:cubicBezTo>
                  <a:pt x="8624309" y="1076179"/>
                  <a:pt x="8632025" y="1073322"/>
                  <a:pt x="8638692" y="1070178"/>
                </a:cubicBezTo>
                <a:lnTo>
                  <a:pt x="8655551" y="1061606"/>
                </a:lnTo>
                <a:lnTo>
                  <a:pt x="8682984" y="1047699"/>
                </a:lnTo>
                <a:cubicBezTo>
                  <a:pt x="8692509" y="1041889"/>
                  <a:pt x="8703176" y="1035222"/>
                  <a:pt x="8719749" y="1025411"/>
                </a:cubicBezTo>
                <a:cubicBezTo>
                  <a:pt x="8711178" y="1030459"/>
                  <a:pt x="8703271" y="1034459"/>
                  <a:pt x="8694318" y="1039413"/>
                </a:cubicBezTo>
                <a:cubicBezTo>
                  <a:pt x="8689747" y="1041698"/>
                  <a:pt x="8684793" y="1044842"/>
                  <a:pt x="8679459" y="1047509"/>
                </a:cubicBezTo>
                <a:cubicBezTo>
                  <a:pt x="8674124" y="1050176"/>
                  <a:pt x="8667648" y="1053224"/>
                  <a:pt x="8660409" y="1057034"/>
                </a:cubicBezTo>
                <a:cubicBezTo>
                  <a:pt x="8651647" y="1060844"/>
                  <a:pt x="8652788" y="1059987"/>
                  <a:pt x="8661172" y="1055700"/>
                </a:cubicBezTo>
                <a:lnTo>
                  <a:pt x="8678791" y="1046937"/>
                </a:lnTo>
                <a:cubicBezTo>
                  <a:pt x="8686221" y="1043127"/>
                  <a:pt x="8694414" y="1037412"/>
                  <a:pt x="8704129" y="1031697"/>
                </a:cubicBezTo>
                <a:cubicBezTo>
                  <a:pt x="8726893" y="1017896"/>
                  <a:pt x="8748515" y="1002389"/>
                  <a:pt x="8768900" y="985310"/>
                </a:cubicBezTo>
                <a:cubicBezTo>
                  <a:pt x="8779757" y="975214"/>
                  <a:pt x="8791378" y="964927"/>
                  <a:pt x="8802712" y="954259"/>
                </a:cubicBezTo>
                <a:lnTo>
                  <a:pt x="8834240" y="919398"/>
                </a:lnTo>
                <a:cubicBezTo>
                  <a:pt x="8830812" y="922350"/>
                  <a:pt x="8819476" y="934447"/>
                  <a:pt x="8808809" y="945782"/>
                </a:cubicBezTo>
                <a:lnTo>
                  <a:pt x="8801093" y="953878"/>
                </a:lnTo>
                <a:cubicBezTo>
                  <a:pt x="8798521" y="956355"/>
                  <a:pt x="8796045" y="958450"/>
                  <a:pt x="8793854" y="960260"/>
                </a:cubicBezTo>
                <a:cubicBezTo>
                  <a:pt x="8791568" y="962422"/>
                  <a:pt x="8789187" y="964374"/>
                  <a:pt x="8786520" y="966070"/>
                </a:cubicBezTo>
                <a:cubicBezTo>
                  <a:pt x="8790331" y="962450"/>
                  <a:pt x="8794140" y="959022"/>
                  <a:pt x="8797854" y="955688"/>
                </a:cubicBezTo>
                <a:cubicBezTo>
                  <a:pt x="8801570" y="952354"/>
                  <a:pt x="8804428" y="948449"/>
                  <a:pt x="8807379" y="945115"/>
                </a:cubicBezTo>
                <a:lnTo>
                  <a:pt x="8824620" y="926065"/>
                </a:lnTo>
                <a:lnTo>
                  <a:pt x="8832050" y="917778"/>
                </a:lnTo>
                <a:cubicBezTo>
                  <a:pt x="8834335" y="915016"/>
                  <a:pt x="8836145" y="912254"/>
                  <a:pt x="8838049" y="909777"/>
                </a:cubicBezTo>
                <a:cubicBezTo>
                  <a:pt x="8841670" y="904824"/>
                  <a:pt x="8844814" y="900252"/>
                  <a:pt x="8847574" y="897014"/>
                </a:cubicBezTo>
                <a:cubicBezTo>
                  <a:pt x="8857671" y="883107"/>
                  <a:pt x="8857957" y="881869"/>
                  <a:pt x="8844242" y="898728"/>
                </a:cubicBezTo>
                <a:cubicBezTo>
                  <a:pt x="8852623" y="887298"/>
                  <a:pt x="8858529" y="879678"/>
                  <a:pt x="8862243" y="874821"/>
                </a:cubicBezTo>
                <a:cubicBezTo>
                  <a:pt x="8865959" y="869963"/>
                  <a:pt x="8867768" y="866343"/>
                  <a:pt x="8869387" y="864057"/>
                </a:cubicBezTo>
                <a:cubicBezTo>
                  <a:pt x="8872626" y="859390"/>
                  <a:pt x="8874245" y="857580"/>
                  <a:pt x="8882532" y="844436"/>
                </a:cubicBezTo>
                <a:cubicBezTo>
                  <a:pt x="8897201" y="818985"/>
                  <a:pt x="8909394" y="792229"/>
                  <a:pt x="8919107" y="764521"/>
                </a:cubicBezTo>
                <a:cubicBezTo>
                  <a:pt x="8922632" y="754139"/>
                  <a:pt x="8926537" y="745471"/>
                  <a:pt x="8928632" y="736803"/>
                </a:cubicBezTo>
                <a:cubicBezTo>
                  <a:pt x="8930730" y="728135"/>
                  <a:pt x="8932729" y="720515"/>
                  <a:pt x="8934634" y="712991"/>
                </a:cubicBezTo>
                <a:cubicBezTo>
                  <a:pt x="8936539" y="705466"/>
                  <a:pt x="8938538" y="698132"/>
                  <a:pt x="8940159" y="690226"/>
                </a:cubicBezTo>
                <a:cubicBezTo>
                  <a:pt x="8941778" y="682320"/>
                  <a:pt x="8942636" y="673938"/>
                  <a:pt x="8944064" y="664508"/>
                </a:cubicBezTo>
                <a:cubicBezTo>
                  <a:pt x="8944731" y="659746"/>
                  <a:pt x="8945491" y="654983"/>
                  <a:pt x="8946350" y="649459"/>
                </a:cubicBezTo>
                <a:cubicBezTo>
                  <a:pt x="8946350" y="646887"/>
                  <a:pt x="8947208" y="644125"/>
                  <a:pt x="8947587" y="641267"/>
                </a:cubicBezTo>
                <a:cubicBezTo>
                  <a:pt x="8947968" y="638410"/>
                  <a:pt x="8947587" y="635457"/>
                  <a:pt x="8948159" y="632409"/>
                </a:cubicBezTo>
                <a:cubicBezTo>
                  <a:pt x="8948731" y="620122"/>
                  <a:pt x="8949494" y="606215"/>
                  <a:pt x="8950349" y="590023"/>
                </a:cubicBezTo>
                <a:cubicBezTo>
                  <a:pt x="8949780" y="572021"/>
                  <a:pt x="8948921" y="567830"/>
                  <a:pt x="8947968" y="545827"/>
                </a:cubicBezTo>
                <a:cubicBezTo>
                  <a:pt x="8947303" y="555342"/>
                  <a:pt x="8947303" y="564887"/>
                  <a:pt x="8947968" y="574402"/>
                </a:cubicBezTo>
                <a:cubicBezTo>
                  <a:pt x="8947968" y="578307"/>
                  <a:pt x="8947968" y="582498"/>
                  <a:pt x="8947968" y="586975"/>
                </a:cubicBezTo>
                <a:cubicBezTo>
                  <a:pt x="8947968" y="591452"/>
                  <a:pt x="8947398" y="596500"/>
                  <a:pt x="8947112" y="601358"/>
                </a:cubicBezTo>
                <a:cubicBezTo>
                  <a:pt x="8946540" y="611359"/>
                  <a:pt x="8945968" y="622408"/>
                  <a:pt x="8945301" y="634124"/>
                </a:cubicBezTo>
                <a:cubicBezTo>
                  <a:pt x="8940159" y="685302"/>
                  <a:pt x="8927586" y="735451"/>
                  <a:pt x="8907964" y="782999"/>
                </a:cubicBezTo>
                <a:cubicBezTo>
                  <a:pt x="8911963" y="771665"/>
                  <a:pt x="8916916" y="757854"/>
                  <a:pt x="8922251" y="742995"/>
                </a:cubicBezTo>
                <a:cubicBezTo>
                  <a:pt x="8927586" y="728135"/>
                  <a:pt x="8930348" y="711181"/>
                  <a:pt x="8934539" y="695370"/>
                </a:cubicBezTo>
                <a:cubicBezTo>
                  <a:pt x="8938729" y="679558"/>
                  <a:pt x="8939587" y="662794"/>
                  <a:pt x="8941873" y="648411"/>
                </a:cubicBezTo>
                <a:cubicBezTo>
                  <a:pt x="8942920" y="641734"/>
                  <a:pt x="8943492" y="634981"/>
                  <a:pt x="8943587" y="628218"/>
                </a:cubicBezTo>
                <a:cubicBezTo>
                  <a:pt x="8943587" y="622027"/>
                  <a:pt x="8943587" y="616407"/>
                  <a:pt x="8944064" y="611645"/>
                </a:cubicBezTo>
                <a:cubicBezTo>
                  <a:pt x="8945587" y="599005"/>
                  <a:pt x="8945968" y="586261"/>
                  <a:pt x="8945301" y="573545"/>
                </a:cubicBezTo>
                <a:cubicBezTo>
                  <a:pt x="8945017" y="554056"/>
                  <a:pt x="8943396" y="534606"/>
                  <a:pt x="8940350" y="515347"/>
                </a:cubicBezTo>
                <a:cubicBezTo>
                  <a:pt x="8938634" y="504774"/>
                  <a:pt x="8937206" y="493916"/>
                  <a:pt x="8935301" y="483248"/>
                </a:cubicBezTo>
                <a:cubicBezTo>
                  <a:pt x="8933395" y="472580"/>
                  <a:pt x="8929776" y="462102"/>
                  <a:pt x="8927014" y="451815"/>
                </a:cubicBezTo>
                <a:cubicBezTo>
                  <a:pt x="8925776" y="446672"/>
                  <a:pt x="8924442" y="441623"/>
                  <a:pt x="8923109" y="436671"/>
                </a:cubicBezTo>
                <a:cubicBezTo>
                  <a:pt x="8921774" y="431717"/>
                  <a:pt x="8919679" y="427146"/>
                  <a:pt x="8917965" y="422573"/>
                </a:cubicBezTo>
                <a:lnTo>
                  <a:pt x="8908440" y="397047"/>
                </a:lnTo>
                <a:cubicBezTo>
                  <a:pt x="8907105" y="392779"/>
                  <a:pt x="8905296" y="388664"/>
                  <a:pt x="8903106" y="384759"/>
                </a:cubicBezTo>
                <a:cubicBezTo>
                  <a:pt x="8902438" y="383521"/>
                  <a:pt x="8903106" y="384759"/>
                  <a:pt x="8903106" y="385331"/>
                </a:cubicBezTo>
                <a:cubicBezTo>
                  <a:pt x="8903106" y="385902"/>
                  <a:pt x="8904724" y="389903"/>
                  <a:pt x="8898248" y="377615"/>
                </a:cubicBezTo>
                <a:cubicBezTo>
                  <a:pt x="8887772" y="354060"/>
                  <a:pt x="8875198" y="331457"/>
                  <a:pt x="8860720" y="310083"/>
                </a:cubicBezTo>
                <a:cubicBezTo>
                  <a:pt x="8856720" y="303635"/>
                  <a:pt x="8852337" y="297462"/>
                  <a:pt x="8847481" y="291605"/>
                </a:cubicBezTo>
                <a:cubicBezTo>
                  <a:pt x="8842528" y="285032"/>
                  <a:pt x="8836812" y="277317"/>
                  <a:pt x="8829096" y="266459"/>
                </a:cubicBezTo>
                <a:cubicBezTo>
                  <a:pt x="8825192" y="261601"/>
                  <a:pt x="8829859" y="268649"/>
                  <a:pt x="8831287" y="271507"/>
                </a:cubicBezTo>
                <a:cubicBezTo>
                  <a:pt x="8831954" y="272936"/>
                  <a:pt x="8831764" y="273222"/>
                  <a:pt x="8829287" y="270459"/>
                </a:cubicBezTo>
                <a:cubicBezTo>
                  <a:pt x="8828050" y="269126"/>
                  <a:pt x="8826429" y="266840"/>
                  <a:pt x="8823573" y="263887"/>
                </a:cubicBezTo>
                <a:lnTo>
                  <a:pt x="8812141" y="252076"/>
                </a:lnTo>
                <a:cubicBezTo>
                  <a:pt x="8822620" y="263477"/>
                  <a:pt x="8832431" y="275498"/>
                  <a:pt x="8841479" y="288081"/>
                </a:cubicBezTo>
                <a:cubicBezTo>
                  <a:pt x="8847765" y="296367"/>
                  <a:pt x="8852053" y="301130"/>
                  <a:pt x="8855481" y="306083"/>
                </a:cubicBezTo>
                <a:lnTo>
                  <a:pt x="8866815" y="323514"/>
                </a:lnTo>
                <a:lnTo>
                  <a:pt x="8875579" y="337420"/>
                </a:lnTo>
                <a:cubicBezTo>
                  <a:pt x="8877198" y="340277"/>
                  <a:pt x="8879293" y="343325"/>
                  <a:pt x="8881198" y="346945"/>
                </a:cubicBezTo>
                <a:lnTo>
                  <a:pt x="8886914" y="358851"/>
                </a:lnTo>
                <a:lnTo>
                  <a:pt x="8885865" y="359327"/>
                </a:lnTo>
                <a:cubicBezTo>
                  <a:pt x="8898725" y="384759"/>
                  <a:pt x="8909773" y="411086"/>
                  <a:pt x="8918823" y="438099"/>
                </a:cubicBezTo>
                <a:lnTo>
                  <a:pt x="8931585" y="485724"/>
                </a:lnTo>
                <a:cubicBezTo>
                  <a:pt x="8933681" y="498107"/>
                  <a:pt x="8935301" y="507441"/>
                  <a:pt x="8936825" y="516585"/>
                </a:cubicBezTo>
                <a:cubicBezTo>
                  <a:pt x="8938920" y="526415"/>
                  <a:pt x="8940350" y="536378"/>
                  <a:pt x="8941015" y="546398"/>
                </a:cubicBezTo>
                <a:cubicBezTo>
                  <a:pt x="8941110" y="541684"/>
                  <a:pt x="8940824" y="536978"/>
                  <a:pt x="8940255" y="532301"/>
                </a:cubicBezTo>
                <a:cubicBezTo>
                  <a:pt x="8939492" y="526682"/>
                  <a:pt x="8938538" y="520014"/>
                  <a:pt x="8937492" y="512585"/>
                </a:cubicBezTo>
                <a:cubicBezTo>
                  <a:pt x="8936443" y="505155"/>
                  <a:pt x="8935111" y="496964"/>
                  <a:pt x="8933871" y="488010"/>
                </a:cubicBezTo>
                <a:cubicBezTo>
                  <a:pt x="8932634" y="479057"/>
                  <a:pt x="8929299" y="469913"/>
                  <a:pt x="8926918" y="459912"/>
                </a:cubicBezTo>
                <a:cubicBezTo>
                  <a:pt x="8914726" y="412763"/>
                  <a:pt x="8933015" y="487439"/>
                  <a:pt x="8925109" y="460388"/>
                </a:cubicBezTo>
                <a:cubicBezTo>
                  <a:pt x="8920060" y="439919"/>
                  <a:pt x="8913775" y="419811"/>
                  <a:pt x="8906059" y="400190"/>
                </a:cubicBezTo>
                <a:cubicBezTo>
                  <a:pt x="8902155" y="389198"/>
                  <a:pt x="8897487" y="378501"/>
                  <a:pt x="8892057" y="368186"/>
                </a:cubicBezTo>
                <a:lnTo>
                  <a:pt x="8881674" y="346564"/>
                </a:lnTo>
                <a:cubicBezTo>
                  <a:pt x="8877198" y="338754"/>
                  <a:pt x="8871673" y="330181"/>
                  <a:pt x="8865768" y="320370"/>
                </a:cubicBezTo>
                <a:cubicBezTo>
                  <a:pt x="8868054" y="323895"/>
                  <a:pt x="8875293" y="334086"/>
                  <a:pt x="8883009" y="347993"/>
                </a:cubicBezTo>
                <a:lnTo>
                  <a:pt x="8894534" y="371424"/>
                </a:lnTo>
                <a:cubicBezTo>
                  <a:pt x="8898915" y="379730"/>
                  <a:pt x="8902820" y="388283"/>
                  <a:pt x="8906154" y="397047"/>
                </a:cubicBezTo>
                <a:lnTo>
                  <a:pt x="8915679" y="422288"/>
                </a:lnTo>
                <a:cubicBezTo>
                  <a:pt x="8918537" y="429136"/>
                  <a:pt x="8920919" y="436166"/>
                  <a:pt x="8922823" y="443338"/>
                </a:cubicBezTo>
                <a:cubicBezTo>
                  <a:pt x="8926155" y="455339"/>
                  <a:pt x="8928253" y="462388"/>
                  <a:pt x="8928062" y="459626"/>
                </a:cubicBezTo>
                <a:cubicBezTo>
                  <a:pt x="8929967" y="466960"/>
                  <a:pt x="8932062" y="475247"/>
                  <a:pt x="8934348" y="484200"/>
                </a:cubicBezTo>
                <a:cubicBezTo>
                  <a:pt x="8936634" y="493154"/>
                  <a:pt x="8937111" y="503250"/>
                  <a:pt x="8938634" y="513442"/>
                </a:cubicBezTo>
                <a:cubicBezTo>
                  <a:pt x="8941778" y="534606"/>
                  <a:pt x="8943587" y="555962"/>
                  <a:pt x="8943873" y="577355"/>
                </a:cubicBezTo>
                <a:cubicBezTo>
                  <a:pt x="8944350" y="587775"/>
                  <a:pt x="8944159" y="598205"/>
                  <a:pt x="8943301" y="608597"/>
                </a:cubicBezTo>
                <a:cubicBezTo>
                  <a:pt x="8942824" y="618122"/>
                  <a:pt x="8942350" y="627647"/>
                  <a:pt x="8941968" y="637172"/>
                </a:cubicBezTo>
                <a:cubicBezTo>
                  <a:pt x="8940064" y="654602"/>
                  <a:pt x="8937683" y="668795"/>
                  <a:pt x="8936920" y="677748"/>
                </a:cubicBezTo>
                <a:cubicBezTo>
                  <a:pt x="8936062" y="684778"/>
                  <a:pt x="8934539" y="691721"/>
                  <a:pt x="8932539" y="698513"/>
                </a:cubicBezTo>
                <a:cubicBezTo>
                  <a:pt x="8931109" y="703656"/>
                  <a:pt x="8929967" y="707466"/>
                  <a:pt x="8929109" y="710514"/>
                </a:cubicBezTo>
                <a:cubicBezTo>
                  <a:pt x="8927204" y="716515"/>
                  <a:pt x="8926346" y="720039"/>
                  <a:pt x="8924728" y="724992"/>
                </a:cubicBezTo>
                <a:cubicBezTo>
                  <a:pt x="8922346" y="734374"/>
                  <a:pt x="8919298" y="743604"/>
                  <a:pt x="8915775" y="752615"/>
                </a:cubicBezTo>
                <a:lnTo>
                  <a:pt x="8905487" y="780714"/>
                </a:lnTo>
                <a:cubicBezTo>
                  <a:pt x="8903106" y="787229"/>
                  <a:pt x="8900343" y="793591"/>
                  <a:pt x="8897201" y="799764"/>
                </a:cubicBezTo>
                <a:lnTo>
                  <a:pt x="8886342" y="822338"/>
                </a:lnTo>
                <a:cubicBezTo>
                  <a:pt x="8889104" y="816337"/>
                  <a:pt x="8892344" y="809003"/>
                  <a:pt x="8895867" y="800716"/>
                </a:cubicBezTo>
                <a:lnTo>
                  <a:pt x="8901964" y="787476"/>
                </a:lnTo>
                <a:cubicBezTo>
                  <a:pt x="8903773" y="782714"/>
                  <a:pt x="8905392" y="777475"/>
                  <a:pt x="8907296" y="772236"/>
                </a:cubicBezTo>
                <a:cubicBezTo>
                  <a:pt x="8910917" y="761568"/>
                  <a:pt x="8915203" y="750138"/>
                  <a:pt x="8919202" y="737946"/>
                </a:cubicBezTo>
                <a:lnTo>
                  <a:pt x="8928727" y="698703"/>
                </a:lnTo>
                <a:cubicBezTo>
                  <a:pt x="8926823" y="705085"/>
                  <a:pt x="8924728" y="712800"/>
                  <a:pt x="8922442" y="721658"/>
                </a:cubicBezTo>
                <a:cubicBezTo>
                  <a:pt x="8920251" y="731622"/>
                  <a:pt x="8917393" y="741423"/>
                  <a:pt x="8913870" y="750996"/>
                </a:cubicBezTo>
                <a:cubicBezTo>
                  <a:pt x="8910059" y="761568"/>
                  <a:pt x="8906059" y="772998"/>
                  <a:pt x="8901773" y="785095"/>
                </a:cubicBezTo>
                <a:cubicBezTo>
                  <a:pt x="8897487" y="797192"/>
                  <a:pt x="8890437" y="808907"/>
                  <a:pt x="8884437" y="821481"/>
                </a:cubicBezTo>
                <a:cubicBezTo>
                  <a:pt x="8884437" y="820242"/>
                  <a:pt x="8891581" y="805002"/>
                  <a:pt x="8901392" y="783381"/>
                </a:cubicBezTo>
                <a:cubicBezTo>
                  <a:pt x="8905392" y="772236"/>
                  <a:pt x="8910059" y="759377"/>
                  <a:pt x="8914917" y="746042"/>
                </a:cubicBezTo>
                <a:cubicBezTo>
                  <a:pt x="8917393" y="739289"/>
                  <a:pt x="8919393" y="732384"/>
                  <a:pt x="8921014" y="725373"/>
                </a:cubicBezTo>
                <a:cubicBezTo>
                  <a:pt x="8922823" y="718325"/>
                  <a:pt x="8924632" y="711276"/>
                  <a:pt x="8926441" y="704418"/>
                </a:cubicBezTo>
                <a:cubicBezTo>
                  <a:pt x="8929776" y="691550"/>
                  <a:pt x="8932253" y="678472"/>
                  <a:pt x="8933871" y="665271"/>
                </a:cubicBezTo>
                <a:cubicBezTo>
                  <a:pt x="8935492" y="653364"/>
                  <a:pt x="8937683" y="643268"/>
                  <a:pt x="8937873" y="635838"/>
                </a:cubicBezTo>
                <a:cubicBezTo>
                  <a:pt x="8938443" y="620884"/>
                  <a:pt x="8937873" y="617360"/>
                  <a:pt x="8936825" y="634124"/>
                </a:cubicBezTo>
                <a:cubicBezTo>
                  <a:pt x="8936825" y="625932"/>
                  <a:pt x="8937683" y="617550"/>
                  <a:pt x="8938157" y="608882"/>
                </a:cubicBezTo>
                <a:cubicBezTo>
                  <a:pt x="8938157" y="604501"/>
                  <a:pt x="8938634" y="600120"/>
                  <a:pt x="8938824" y="595643"/>
                </a:cubicBezTo>
                <a:cubicBezTo>
                  <a:pt x="8939206" y="591147"/>
                  <a:pt x="8939206" y="586622"/>
                  <a:pt x="8938824" y="582117"/>
                </a:cubicBezTo>
                <a:cubicBezTo>
                  <a:pt x="8938824" y="572592"/>
                  <a:pt x="8937969" y="563734"/>
                  <a:pt x="8937492" y="554209"/>
                </a:cubicBezTo>
                <a:cubicBezTo>
                  <a:pt x="8937397" y="544636"/>
                  <a:pt x="8936539" y="535083"/>
                  <a:pt x="8935015" y="525634"/>
                </a:cubicBezTo>
                <a:cubicBezTo>
                  <a:pt x="8932729" y="505689"/>
                  <a:pt x="8929013" y="485924"/>
                  <a:pt x="8923965" y="466484"/>
                </a:cubicBezTo>
                <a:cubicBezTo>
                  <a:pt x="8921393" y="456959"/>
                  <a:pt x="8919107" y="446576"/>
                  <a:pt x="8916347" y="436671"/>
                </a:cubicBezTo>
                <a:lnTo>
                  <a:pt x="8905678" y="407619"/>
                </a:lnTo>
                <a:lnTo>
                  <a:pt x="8900438" y="393141"/>
                </a:lnTo>
                <a:cubicBezTo>
                  <a:pt x="8898534" y="388379"/>
                  <a:pt x="8896057" y="383616"/>
                  <a:pt x="8893962" y="379235"/>
                </a:cubicBezTo>
                <a:lnTo>
                  <a:pt x="8880723" y="351707"/>
                </a:lnTo>
                <a:cubicBezTo>
                  <a:pt x="8876245" y="342182"/>
                  <a:pt x="8870436" y="334372"/>
                  <a:pt x="8865482" y="325799"/>
                </a:cubicBezTo>
                <a:cubicBezTo>
                  <a:pt x="8860529" y="317227"/>
                  <a:pt x="8855957" y="308750"/>
                  <a:pt x="8849767" y="301130"/>
                </a:cubicBezTo>
                <a:cubicBezTo>
                  <a:pt x="8829478" y="272479"/>
                  <a:pt x="8806332" y="246018"/>
                  <a:pt x="8780615" y="222167"/>
                </a:cubicBezTo>
                <a:cubicBezTo>
                  <a:pt x="8747183" y="189401"/>
                  <a:pt x="8709178" y="161731"/>
                  <a:pt x="8667648" y="140062"/>
                </a:cubicBezTo>
                <a:cubicBezTo>
                  <a:pt x="8654409" y="133871"/>
                  <a:pt x="8641168" y="127108"/>
                  <a:pt x="8627643" y="121012"/>
                </a:cubicBezTo>
                <a:lnTo>
                  <a:pt x="8586590" y="106153"/>
                </a:lnTo>
                <a:cubicBezTo>
                  <a:pt x="8562301" y="98704"/>
                  <a:pt x="8537537" y="93008"/>
                  <a:pt x="8512485" y="89103"/>
                </a:cubicBezTo>
                <a:cubicBezTo>
                  <a:pt x="8502960" y="89103"/>
                  <a:pt x="8533345" y="91675"/>
                  <a:pt x="8563350" y="100819"/>
                </a:cubicBezTo>
                <a:cubicBezTo>
                  <a:pt x="8570875" y="102819"/>
                  <a:pt x="8578588" y="104439"/>
                  <a:pt x="8585544" y="106724"/>
                </a:cubicBezTo>
                <a:lnTo>
                  <a:pt x="8603736" y="113582"/>
                </a:lnTo>
                <a:cubicBezTo>
                  <a:pt x="8614023" y="117488"/>
                  <a:pt x="8619832" y="119774"/>
                  <a:pt x="8616405" y="118916"/>
                </a:cubicBezTo>
                <a:lnTo>
                  <a:pt x="8589448" y="109391"/>
                </a:lnTo>
                <a:cubicBezTo>
                  <a:pt x="8587162" y="108534"/>
                  <a:pt x="8584972" y="107582"/>
                  <a:pt x="8582590" y="106915"/>
                </a:cubicBezTo>
                <a:lnTo>
                  <a:pt x="8575542" y="105105"/>
                </a:lnTo>
                <a:lnTo>
                  <a:pt x="8561445" y="101390"/>
                </a:lnTo>
                <a:cubicBezTo>
                  <a:pt x="8551920" y="99009"/>
                  <a:pt x="8542395" y="96247"/>
                  <a:pt x="8532870" y="94151"/>
                </a:cubicBezTo>
                <a:lnTo>
                  <a:pt x="8503628" y="89675"/>
                </a:lnTo>
                <a:cubicBezTo>
                  <a:pt x="8484292" y="86674"/>
                  <a:pt x="8464860" y="84979"/>
                  <a:pt x="8445334" y="84626"/>
                </a:cubicBezTo>
                <a:cubicBezTo>
                  <a:pt x="8440476" y="84626"/>
                  <a:pt x="8435809" y="84055"/>
                  <a:pt x="8430855" y="83960"/>
                </a:cubicBezTo>
                <a:lnTo>
                  <a:pt x="8385898" y="83960"/>
                </a:lnTo>
                <a:lnTo>
                  <a:pt x="8195398" y="83102"/>
                </a:lnTo>
                <a:cubicBezTo>
                  <a:pt x="8216164" y="82340"/>
                  <a:pt x="8280076" y="82340"/>
                  <a:pt x="8287220" y="81388"/>
                </a:cubicBezTo>
                <a:cubicBezTo>
                  <a:pt x="8196923" y="81959"/>
                  <a:pt x="8146917" y="80055"/>
                  <a:pt x="8034045" y="81388"/>
                </a:cubicBezTo>
                <a:cubicBezTo>
                  <a:pt x="8051763" y="78721"/>
                  <a:pt x="8001756" y="79959"/>
                  <a:pt x="7941939" y="79007"/>
                </a:cubicBezTo>
                <a:cubicBezTo>
                  <a:pt x="7927842" y="78054"/>
                  <a:pt x="7970514" y="75959"/>
                  <a:pt x="7918887" y="75768"/>
                </a:cubicBezTo>
                <a:cubicBezTo>
                  <a:pt x="7890312" y="75768"/>
                  <a:pt x="7895742" y="76530"/>
                  <a:pt x="7918887" y="76530"/>
                </a:cubicBezTo>
                <a:cubicBezTo>
                  <a:pt x="7843164" y="77673"/>
                  <a:pt x="7806780" y="77006"/>
                  <a:pt x="7688478" y="77578"/>
                </a:cubicBezTo>
                <a:cubicBezTo>
                  <a:pt x="7646473" y="76435"/>
                  <a:pt x="7651331" y="76340"/>
                  <a:pt x="7665714" y="74721"/>
                </a:cubicBezTo>
                <a:cubicBezTo>
                  <a:pt x="7673334" y="74244"/>
                  <a:pt x="7680953" y="74539"/>
                  <a:pt x="7688478" y="75578"/>
                </a:cubicBezTo>
                <a:cubicBezTo>
                  <a:pt x="7717053" y="76054"/>
                  <a:pt x="7767917" y="76245"/>
                  <a:pt x="7826781" y="76245"/>
                </a:cubicBezTo>
                <a:cubicBezTo>
                  <a:pt x="7830402" y="75101"/>
                  <a:pt x="7770394" y="75101"/>
                  <a:pt x="7711625" y="75101"/>
                </a:cubicBezTo>
                <a:cubicBezTo>
                  <a:pt x="7848308" y="73768"/>
                  <a:pt x="7953845" y="75578"/>
                  <a:pt x="8149203" y="75101"/>
                </a:cubicBezTo>
                <a:lnTo>
                  <a:pt x="7849831" y="72054"/>
                </a:lnTo>
                <a:cubicBezTo>
                  <a:pt x="7806303" y="72054"/>
                  <a:pt x="7864025" y="73673"/>
                  <a:pt x="7895742" y="73673"/>
                </a:cubicBezTo>
                <a:cubicBezTo>
                  <a:pt x="7857642" y="74530"/>
                  <a:pt x="7771345" y="72720"/>
                  <a:pt x="7757820" y="71768"/>
                </a:cubicBezTo>
                <a:cubicBezTo>
                  <a:pt x="7684192" y="71768"/>
                  <a:pt x="7686478" y="72625"/>
                  <a:pt x="7642569" y="71768"/>
                </a:cubicBezTo>
                <a:cubicBezTo>
                  <a:pt x="7613994" y="73101"/>
                  <a:pt x="7716957" y="71768"/>
                  <a:pt x="7688478" y="73387"/>
                </a:cubicBezTo>
                <a:cubicBezTo>
                  <a:pt x="7641806" y="72720"/>
                  <a:pt x="7643425" y="73387"/>
                  <a:pt x="7596467" y="73387"/>
                </a:cubicBezTo>
                <a:cubicBezTo>
                  <a:pt x="7611801" y="74701"/>
                  <a:pt x="7627233" y="75111"/>
                  <a:pt x="7642569" y="74625"/>
                </a:cubicBezTo>
                <a:cubicBezTo>
                  <a:pt x="7577417" y="75673"/>
                  <a:pt x="7559604" y="76530"/>
                  <a:pt x="7550556" y="77578"/>
                </a:cubicBezTo>
                <a:cubicBezTo>
                  <a:pt x="7414062" y="77578"/>
                  <a:pt x="7480263" y="76530"/>
                  <a:pt x="7412253" y="76054"/>
                </a:cubicBezTo>
                <a:cubicBezTo>
                  <a:pt x="7409681" y="75578"/>
                  <a:pt x="7511505" y="75101"/>
                  <a:pt x="7435400" y="74721"/>
                </a:cubicBezTo>
                <a:cubicBezTo>
                  <a:pt x="7464831" y="73482"/>
                  <a:pt x="7483025" y="74721"/>
                  <a:pt x="7550556" y="73863"/>
                </a:cubicBezTo>
                <a:cubicBezTo>
                  <a:pt x="7561606" y="73006"/>
                  <a:pt x="7444830" y="72530"/>
                  <a:pt x="7435400" y="73863"/>
                </a:cubicBezTo>
                <a:cubicBezTo>
                  <a:pt x="7379392" y="73863"/>
                  <a:pt x="7423303" y="71768"/>
                  <a:pt x="7481309" y="72149"/>
                </a:cubicBezTo>
                <a:cubicBezTo>
                  <a:pt x="7416634" y="69577"/>
                  <a:pt x="7361486" y="74054"/>
                  <a:pt x="7297002" y="72720"/>
                </a:cubicBezTo>
                <a:cubicBezTo>
                  <a:pt x="7348626" y="71482"/>
                  <a:pt x="7385868" y="70053"/>
                  <a:pt x="7389203" y="68053"/>
                </a:cubicBezTo>
                <a:cubicBezTo>
                  <a:pt x="7477691" y="69767"/>
                  <a:pt x="7685241" y="66910"/>
                  <a:pt x="7734580" y="69577"/>
                </a:cubicBezTo>
                <a:lnTo>
                  <a:pt x="7643806" y="69577"/>
                </a:lnTo>
                <a:cubicBezTo>
                  <a:pt x="7660475" y="69577"/>
                  <a:pt x="7778014" y="71101"/>
                  <a:pt x="7666951" y="71291"/>
                </a:cubicBezTo>
                <a:cubicBezTo>
                  <a:pt x="7712862" y="72530"/>
                  <a:pt x="7833162" y="71291"/>
                  <a:pt x="7874215" y="71958"/>
                </a:cubicBezTo>
                <a:cubicBezTo>
                  <a:pt x="7896028" y="71196"/>
                  <a:pt x="7950415" y="71006"/>
                  <a:pt x="7966133" y="70244"/>
                </a:cubicBezTo>
                <a:cubicBezTo>
                  <a:pt x="8011472" y="71577"/>
                  <a:pt x="8161491" y="70244"/>
                  <a:pt x="8196637" y="71291"/>
                </a:cubicBezTo>
                <a:cubicBezTo>
                  <a:pt x="8151203" y="69387"/>
                  <a:pt x="7987087" y="69672"/>
                  <a:pt x="7851070" y="69482"/>
                </a:cubicBezTo>
                <a:cubicBezTo>
                  <a:pt x="7873169" y="67577"/>
                  <a:pt x="7985278" y="69482"/>
                  <a:pt x="8035284" y="68529"/>
                </a:cubicBezTo>
                <a:cubicBezTo>
                  <a:pt x="8034331" y="68396"/>
                  <a:pt x="8033473" y="68396"/>
                  <a:pt x="8032522" y="68529"/>
                </a:cubicBezTo>
                <a:lnTo>
                  <a:pt x="8025664" y="68529"/>
                </a:lnTo>
                <a:lnTo>
                  <a:pt x="8005947" y="68529"/>
                </a:lnTo>
                <a:cubicBezTo>
                  <a:pt x="7992422" y="68529"/>
                  <a:pt x="7981085" y="68529"/>
                  <a:pt x="7989373" y="69291"/>
                </a:cubicBezTo>
                <a:cubicBezTo>
                  <a:pt x="7936032" y="69291"/>
                  <a:pt x="7963752" y="68148"/>
                  <a:pt x="7920126" y="68148"/>
                </a:cubicBezTo>
                <a:cubicBezTo>
                  <a:pt x="7930128" y="67196"/>
                  <a:pt x="8033759" y="68148"/>
                  <a:pt x="8081479" y="67672"/>
                </a:cubicBezTo>
                <a:cubicBezTo>
                  <a:pt x="8047856" y="67005"/>
                  <a:pt x="7991469" y="66815"/>
                  <a:pt x="7920126" y="66910"/>
                </a:cubicBezTo>
                <a:cubicBezTo>
                  <a:pt x="7853451" y="66910"/>
                  <a:pt x="7894219" y="67577"/>
                  <a:pt x="7896981" y="68529"/>
                </a:cubicBezTo>
                <a:lnTo>
                  <a:pt x="6699593" y="67863"/>
                </a:lnTo>
                <a:cubicBezTo>
                  <a:pt x="6661493" y="67005"/>
                  <a:pt x="6701688" y="67291"/>
                  <a:pt x="6699593" y="66148"/>
                </a:cubicBezTo>
                <a:cubicBezTo>
                  <a:pt x="6668636" y="66148"/>
                  <a:pt x="6653683" y="67291"/>
                  <a:pt x="6630536" y="67863"/>
                </a:cubicBezTo>
                <a:cubicBezTo>
                  <a:pt x="6326689" y="66910"/>
                  <a:pt x="5953405" y="70053"/>
                  <a:pt x="5801861" y="66339"/>
                </a:cubicBezTo>
                <a:cubicBezTo>
                  <a:pt x="5747474" y="67672"/>
                  <a:pt x="5788146" y="66339"/>
                  <a:pt x="5709754" y="66339"/>
                </a:cubicBezTo>
                <a:lnTo>
                  <a:pt x="5617744" y="68910"/>
                </a:lnTo>
                <a:cubicBezTo>
                  <a:pt x="5624506" y="69577"/>
                  <a:pt x="5674894" y="68910"/>
                  <a:pt x="5709754" y="69387"/>
                </a:cubicBezTo>
                <a:cubicBezTo>
                  <a:pt x="5633554" y="70910"/>
                  <a:pt x="5470582" y="69863"/>
                  <a:pt x="5387333" y="69387"/>
                </a:cubicBezTo>
                <a:cubicBezTo>
                  <a:pt x="5350567" y="70053"/>
                  <a:pt x="5378380" y="70720"/>
                  <a:pt x="5387333" y="71577"/>
                </a:cubicBezTo>
                <a:cubicBezTo>
                  <a:pt x="5443054" y="71577"/>
                  <a:pt x="5437340" y="70720"/>
                  <a:pt x="5502490" y="71101"/>
                </a:cubicBezTo>
                <a:cubicBezTo>
                  <a:pt x="5450484" y="73006"/>
                  <a:pt x="5280654" y="71101"/>
                  <a:pt x="5111108" y="72434"/>
                </a:cubicBezTo>
                <a:cubicBezTo>
                  <a:pt x="5179117" y="74816"/>
                  <a:pt x="5367140" y="73958"/>
                  <a:pt x="5479440" y="72434"/>
                </a:cubicBezTo>
                <a:lnTo>
                  <a:pt x="5479440" y="73768"/>
                </a:lnTo>
                <a:cubicBezTo>
                  <a:pt x="5532780" y="73768"/>
                  <a:pt x="5567928" y="73768"/>
                  <a:pt x="5594597" y="73292"/>
                </a:cubicBezTo>
                <a:cubicBezTo>
                  <a:pt x="5585644" y="72149"/>
                  <a:pt x="5495346" y="70815"/>
                  <a:pt x="5617744" y="70720"/>
                </a:cubicBezTo>
                <a:cubicBezTo>
                  <a:pt x="5602693" y="70720"/>
                  <a:pt x="5564879" y="70720"/>
                  <a:pt x="5571546" y="71958"/>
                </a:cubicBezTo>
                <a:cubicBezTo>
                  <a:pt x="5638221" y="71196"/>
                  <a:pt x="5760809" y="70625"/>
                  <a:pt x="5709754" y="72815"/>
                </a:cubicBezTo>
                <a:cubicBezTo>
                  <a:pt x="5733282" y="70530"/>
                  <a:pt x="6002459" y="72815"/>
                  <a:pt x="5963025" y="69291"/>
                </a:cubicBezTo>
                <a:cubicBezTo>
                  <a:pt x="6053036" y="69291"/>
                  <a:pt x="6082468" y="68815"/>
                  <a:pt x="6147143" y="69291"/>
                </a:cubicBezTo>
                <a:cubicBezTo>
                  <a:pt x="6066846" y="71006"/>
                  <a:pt x="5913685" y="71291"/>
                  <a:pt x="6009126" y="74054"/>
                </a:cubicBezTo>
                <a:lnTo>
                  <a:pt x="5893969" y="74054"/>
                </a:lnTo>
                <a:cubicBezTo>
                  <a:pt x="5890158" y="75292"/>
                  <a:pt x="5971978" y="74816"/>
                  <a:pt x="5940165" y="76625"/>
                </a:cubicBezTo>
                <a:lnTo>
                  <a:pt x="5755570" y="77102"/>
                </a:lnTo>
                <a:cubicBezTo>
                  <a:pt x="5762905" y="76245"/>
                  <a:pt x="5818054" y="76245"/>
                  <a:pt x="5825008" y="75387"/>
                </a:cubicBezTo>
                <a:cubicBezTo>
                  <a:pt x="5672608" y="75959"/>
                  <a:pt x="5694896" y="73197"/>
                  <a:pt x="5525446" y="74149"/>
                </a:cubicBezTo>
                <a:cubicBezTo>
                  <a:pt x="5584597" y="75006"/>
                  <a:pt x="5530494" y="75578"/>
                  <a:pt x="5525446" y="77578"/>
                </a:cubicBezTo>
                <a:lnTo>
                  <a:pt x="5410480" y="77578"/>
                </a:lnTo>
                <a:cubicBezTo>
                  <a:pt x="5406574" y="78531"/>
                  <a:pt x="5492299" y="77578"/>
                  <a:pt x="5525446" y="77578"/>
                </a:cubicBezTo>
                <a:cubicBezTo>
                  <a:pt x="5552021" y="76816"/>
                  <a:pt x="5604884" y="75578"/>
                  <a:pt x="5663654" y="76625"/>
                </a:cubicBezTo>
                <a:cubicBezTo>
                  <a:pt x="5656701" y="77292"/>
                  <a:pt x="5606504" y="76625"/>
                  <a:pt x="5571546" y="76625"/>
                </a:cubicBezTo>
                <a:cubicBezTo>
                  <a:pt x="5653081" y="77388"/>
                  <a:pt x="5572595" y="77768"/>
                  <a:pt x="5548401" y="78816"/>
                </a:cubicBezTo>
                <a:cubicBezTo>
                  <a:pt x="5603836" y="80721"/>
                  <a:pt x="5697182" y="79483"/>
                  <a:pt x="5709754" y="81769"/>
                </a:cubicBezTo>
                <a:lnTo>
                  <a:pt x="5456580" y="82340"/>
                </a:lnTo>
                <a:cubicBezTo>
                  <a:pt x="5447055" y="83579"/>
                  <a:pt x="5542305" y="82340"/>
                  <a:pt x="5548401" y="83579"/>
                </a:cubicBezTo>
                <a:cubicBezTo>
                  <a:pt x="5394668" y="86722"/>
                  <a:pt x="5085677" y="82055"/>
                  <a:pt x="4834597" y="84150"/>
                </a:cubicBezTo>
                <a:cubicBezTo>
                  <a:pt x="4843075" y="83388"/>
                  <a:pt x="4816596" y="83293"/>
                  <a:pt x="4788687" y="83293"/>
                </a:cubicBezTo>
                <a:lnTo>
                  <a:pt x="5410480" y="82817"/>
                </a:lnTo>
                <a:cubicBezTo>
                  <a:pt x="5243697" y="81102"/>
                  <a:pt x="5000046" y="82817"/>
                  <a:pt x="4811738" y="80626"/>
                </a:cubicBezTo>
                <a:cubicBezTo>
                  <a:pt x="4832502" y="79007"/>
                  <a:pt x="4904130" y="80626"/>
                  <a:pt x="4973091" y="80150"/>
                </a:cubicBezTo>
                <a:cubicBezTo>
                  <a:pt x="4980044" y="78435"/>
                  <a:pt x="4928704" y="77864"/>
                  <a:pt x="4834597" y="78054"/>
                </a:cubicBezTo>
                <a:cubicBezTo>
                  <a:pt x="4820691" y="77197"/>
                  <a:pt x="5090344" y="78054"/>
                  <a:pt x="5018716" y="75864"/>
                </a:cubicBezTo>
                <a:cubicBezTo>
                  <a:pt x="4884604" y="77864"/>
                  <a:pt x="4777638" y="76435"/>
                  <a:pt x="4535227" y="76721"/>
                </a:cubicBezTo>
                <a:cubicBezTo>
                  <a:pt x="4638096" y="77483"/>
                  <a:pt x="4854124" y="78149"/>
                  <a:pt x="4581423" y="78054"/>
                </a:cubicBezTo>
                <a:cubicBezTo>
                  <a:pt x="4599330" y="79388"/>
                  <a:pt x="4758112" y="78531"/>
                  <a:pt x="4604474" y="79769"/>
                </a:cubicBezTo>
                <a:cubicBezTo>
                  <a:pt x="4664767" y="80626"/>
                  <a:pt x="4804499" y="79769"/>
                  <a:pt x="4788687" y="82340"/>
                </a:cubicBezTo>
                <a:cubicBezTo>
                  <a:pt x="4616285" y="82340"/>
                  <a:pt x="4491888" y="86055"/>
                  <a:pt x="4212997" y="85007"/>
                </a:cubicBezTo>
                <a:cubicBezTo>
                  <a:pt x="4199471" y="82722"/>
                  <a:pt x="4075550" y="82817"/>
                  <a:pt x="3982586" y="83102"/>
                </a:cubicBezTo>
                <a:cubicBezTo>
                  <a:pt x="4083551" y="81579"/>
                  <a:pt x="3952487" y="82055"/>
                  <a:pt x="3890575" y="81197"/>
                </a:cubicBezTo>
                <a:cubicBezTo>
                  <a:pt x="3897052" y="80340"/>
                  <a:pt x="3952202" y="80435"/>
                  <a:pt x="3982586" y="80055"/>
                </a:cubicBezTo>
                <a:cubicBezTo>
                  <a:pt x="3919626" y="78912"/>
                  <a:pt x="3841331" y="81197"/>
                  <a:pt x="3775418" y="81483"/>
                </a:cubicBezTo>
                <a:cubicBezTo>
                  <a:pt x="3784943" y="82436"/>
                  <a:pt x="3888861" y="81483"/>
                  <a:pt x="3936486" y="82150"/>
                </a:cubicBezTo>
                <a:cubicBezTo>
                  <a:pt x="3921246" y="83683"/>
                  <a:pt x="3905910" y="84226"/>
                  <a:pt x="3890575" y="83769"/>
                </a:cubicBezTo>
                <a:cubicBezTo>
                  <a:pt x="3845712" y="82055"/>
                  <a:pt x="3643497" y="82722"/>
                  <a:pt x="3568154" y="82722"/>
                </a:cubicBezTo>
                <a:cubicBezTo>
                  <a:pt x="3572059" y="82245"/>
                  <a:pt x="3610159" y="82722"/>
                  <a:pt x="3637400" y="82722"/>
                </a:cubicBezTo>
                <a:cubicBezTo>
                  <a:pt x="3631781" y="81388"/>
                  <a:pt x="3447662" y="82722"/>
                  <a:pt x="3475475" y="81007"/>
                </a:cubicBezTo>
                <a:cubicBezTo>
                  <a:pt x="3582155" y="81579"/>
                  <a:pt x="3641972" y="81007"/>
                  <a:pt x="3682740" y="80245"/>
                </a:cubicBezTo>
                <a:cubicBezTo>
                  <a:pt x="3667500" y="79350"/>
                  <a:pt x="3652259" y="79350"/>
                  <a:pt x="3637019" y="80245"/>
                </a:cubicBezTo>
                <a:cubicBezTo>
                  <a:pt x="3582727" y="80245"/>
                  <a:pt x="3593966" y="78721"/>
                  <a:pt x="3521671" y="78721"/>
                </a:cubicBezTo>
                <a:cubicBezTo>
                  <a:pt x="3443376" y="78721"/>
                  <a:pt x="3585775" y="78721"/>
                  <a:pt x="3544627" y="80055"/>
                </a:cubicBezTo>
                <a:cubicBezTo>
                  <a:pt x="3181725" y="76054"/>
                  <a:pt x="2531739" y="75197"/>
                  <a:pt x="2047964" y="71101"/>
                </a:cubicBezTo>
                <a:cubicBezTo>
                  <a:pt x="2255989" y="71101"/>
                  <a:pt x="2564314" y="73387"/>
                  <a:pt x="2784913" y="74339"/>
                </a:cubicBezTo>
                <a:cubicBezTo>
                  <a:pt x="2821775" y="73006"/>
                  <a:pt x="2685377" y="73768"/>
                  <a:pt x="2692806" y="72815"/>
                </a:cubicBezTo>
                <a:cubicBezTo>
                  <a:pt x="2730906" y="71482"/>
                  <a:pt x="2853397" y="72815"/>
                  <a:pt x="2761862" y="70815"/>
                </a:cubicBezTo>
                <a:cubicBezTo>
                  <a:pt x="2826728" y="70815"/>
                  <a:pt x="2821489" y="71577"/>
                  <a:pt x="2876162" y="71577"/>
                </a:cubicBezTo>
                <a:cubicBezTo>
                  <a:pt x="2873401" y="71577"/>
                  <a:pt x="2862065" y="71577"/>
                  <a:pt x="2851397" y="71577"/>
                </a:cubicBezTo>
                <a:lnTo>
                  <a:pt x="2837014" y="71577"/>
                </a:lnTo>
                <a:cubicBezTo>
                  <a:pt x="2834824" y="71425"/>
                  <a:pt x="2832538" y="71425"/>
                  <a:pt x="2830347" y="71577"/>
                </a:cubicBezTo>
                <a:cubicBezTo>
                  <a:pt x="2823204" y="72244"/>
                  <a:pt x="2959410" y="72720"/>
                  <a:pt x="2922453" y="71577"/>
                </a:cubicBezTo>
                <a:cubicBezTo>
                  <a:pt x="2943980" y="71577"/>
                  <a:pt x="2957315" y="72815"/>
                  <a:pt x="2968651" y="72149"/>
                </a:cubicBezTo>
                <a:cubicBezTo>
                  <a:pt x="3037611" y="72625"/>
                  <a:pt x="2946552" y="72911"/>
                  <a:pt x="2968651" y="73673"/>
                </a:cubicBezTo>
                <a:cubicBezTo>
                  <a:pt x="2990748" y="74435"/>
                  <a:pt x="3066662" y="74435"/>
                  <a:pt x="3106858" y="74911"/>
                </a:cubicBezTo>
                <a:cubicBezTo>
                  <a:pt x="3103334" y="74054"/>
                  <a:pt x="3048946" y="73863"/>
                  <a:pt x="2991510" y="73768"/>
                </a:cubicBezTo>
                <a:cubicBezTo>
                  <a:pt x="3143339" y="73768"/>
                  <a:pt x="2980652" y="72054"/>
                  <a:pt x="3083521" y="71672"/>
                </a:cubicBezTo>
                <a:cubicBezTo>
                  <a:pt x="3029515" y="70434"/>
                  <a:pt x="2913500" y="70148"/>
                  <a:pt x="2899594" y="68434"/>
                </a:cubicBezTo>
                <a:cubicBezTo>
                  <a:pt x="2871686" y="68434"/>
                  <a:pt x="2857779" y="69387"/>
                  <a:pt x="2784436" y="68434"/>
                </a:cubicBezTo>
                <a:cubicBezTo>
                  <a:pt x="2970174" y="70530"/>
                  <a:pt x="2732144" y="67767"/>
                  <a:pt x="2738526" y="69767"/>
                </a:cubicBezTo>
                <a:cubicBezTo>
                  <a:pt x="2712903" y="69196"/>
                  <a:pt x="2601080" y="67767"/>
                  <a:pt x="2623369" y="69767"/>
                </a:cubicBezTo>
                <a:lnTo>
                  <a:pt x="2485066" y="67481"/>
                </a:lnTo>
                <a:cubicBezTo>
                  <a:pt x="2463540" y="67481"/>
                  <a:pt x="2463540" y="68339"/>
                  <a:pt x="2485066" y="68529"/>
                </a:cubicBezTo>
                <a:lnTo>
                  <a:pt x="1978240" y="66339"/>
                </a:lnTo>
                <a:lnTo>
                  <a:pt x="2438775" y="66910"/>
                </a:lnTo>
                <a:cubicBezTo>
                  <a:pt x="2356859" y="65576"/>
                  <a:pt x="2419153" y="64719"/>
                  <a:pt x="2323807" y="63767"/>
                </a:cubicBezTo>
                <a:cubicBezTo>
                  <a:pt x="2276182" y="63767"/>
                  <a:pt x="2220366" y="64338"/>
                  <a:pt x="2277611" y="64719"/>
                </a:cubicBezTo>
                <a:cubicBezTo>
                  <a:pt x="2180075" y="65196"/>
                  <a:pt x="2104923" y="62624"/>
                  <a:pt x="1978240" y="62529"/>
                </a:cubicBezTo>
                <a:cubicBezTo>
                  <a:pt x="2045964" y="61862"/>
                  <a:pt x="2144452" y="63672"/>
                  <a:pt x="2231701" y="63862"/>
                </a:cubicBezTo>
                <a:lnTo>
                  <a:pt x="1909279" y="60719"/>
                </a:lnTo>
                <a:cubicBezTo>
                  <a:pt x="1909279" y="60719"/>
                  <a:pt x="1916709" y="60719"/>
                  <a:pt x="1925853" y="60719"/>
                </a:cubicBezTo>
                <a:lnTo>
                  <a:pt x="1955190" y="60719"/>
                </a:lnTo>
                <a:cubicBezTo>
                  <a:pt x="1846414" y="59385"/>
                  <a:pt x="1742211" y="59671"/>
                  <a:pt x="1702015" y="58052"/>
                </a:cubicBezTo>
                <a:cubicBezTo>
                  <a:pt x="1728876" y="58052"/>
                  <a:pt x="1743259" y="58052"/>
                  <a:pt x="1748117" y="58052"/>
                </a:cubicBezTo>
                <a:cubicBezTo>
                  <a:pt x="1776692" y="58052"/>
                  <a:pt x="1795742" y="58528"/>
                  <a:pt x="1794313" y="59004"/>
                </a:cubicBezTo>
                <a:cubicBezTo>
                  <a:pt x="1906422" y="58147"/>
                  <a:pt x="2021293" y="58052"/>
                  <a:pt x="2139880" y="59004"/>
                </a:cubicBezTo>
                <a:cubicBezTo>
                  <a:pt x="2150644" y="59004"/>
                  <a:pt x="2099684" y="59004"/>
                  <a:pt x="2093684" y="59004"/>
                </a:cubicBezTo>
                <a:cubicBezTo>
                  <a:pt x="2141309" y="60147"/>
                  <a:pt x="2446680" y="60338"/>
                  <a:pt x="2438775" y="63100"/>
                </a:cubicBezTo>
                <a:cubicBezTo>
                  <a:pt x="2539454" y="63862"/>
                  <a:pt x="2541264" y="63100"/>
                  <a:pt x="2623369" y="63100"/>
                </a:cubicBezTo>
                <a:cubicBezTo>
                  <a:pt x="2632894" y="64052"/>
                  <a:pt x="2580887" y="63862"/>
                  <a:pt x="2600032" y="64910"/>
                </a:cubicBezTo>
                <a:cubicBezTo>
                  <a:pt x="2521071" y="63957"/>
                  <a:pt x="2454871" y="63005"/>
                  <a:pt x="2323807" y="62719"/>
                </a:cubicBezTo>
                <a:lnTo>
                  <a:pt x="2668993" y="66243"/>
                </a:lnTo>
                <a:cubicBezTo>
                  <a:pt x="2593365" y="66243"/>
                  <a:pt x="2575172" y="66243"/>
                  <a:pt x="2600032" y="68243"/>
                </a:cubicBezTo>
                <a:cubicBezTo>
                  <a:pt x="2757290" y="69196"/>
                  <a:pt x="2804249" y="68243"/>
                  <a:pt x="2899594" y="67672"/>
                </a:cubicBezTo>
                <a:lnTo>
                  <a:pt x="2738526" y="65672"/>
                </a:lnTo>
                <a:cubicBezTo>
                  <a:pt x="2752623" y="65672"/>
                  <a:pt x="2766244" y="65005"/>
                  <a:pt x="2738526" y="64910"/>
                </a:cubicBezTo>
                <a:cubicBezTo>
                  <a:pt x="2753385" y="64433"/>
                  <a:pt x="2787485" y="64338"/>
                  <a:pt x="2830347" y="64338"/>
                </a:cubicBezTo>
                <a:cubicBezTo>
                  <a:pt x="2834729" y="63481"/>
                  <a:pt x="2811297" y="63100"/>
                  <a:pt x="2761386" y="63005"/>
                </a:cubicBezTo>
                <a:lnTo>
                  <a:pt x="2968651" y="63005"/>
                </a:lnTo>
                <a:lnTo>
                  <a:pt x="2761386" y="61100"/>
                </a:lnTo>
                <a:cubicBezTo>
                  <a:pt x="2740812" y="59766"/>
                  <a:pt x="2775007" y="59385"/>
                  <a:pt x="2668993" y="59004"/>
                </a:cubicBezTo>
                <a:cubicBezTo>
                  <a:pt x="2670041" y="59004"/>
                  <a:pt x="2697568" y="59004"/>
                  <a:pt x="2715190" y="59480"/>
                </a:cubicBezTo>
                <a:cubicBezTo>
                  <a:pt x="2726525" y="60909"/>
                  <a:pt x="2588221" y="59480"/>
                  <a:pt x="2646039" y="60147"/>
                </a:cubicBezTo>
                <a:cubicBezTo>
                  <a:pt x="2602128" y="60147"/>
                  <a:pt x="2619750" y="57480"/>
                  <a:pt x="2462015" y="57671"/>
                </a:cubicBezTo>
                <a:cubicBezTo>
                  <a:pt x="2494877" y="58433"/>
                  <a:pt x="2549455" y="58814"/>
                  <a:pt x="2554122" y="59957"/>
                </a:cubicBezTo>
                <a:cubicBezTo>
                  <a:pt x="2503353" y="59957"/>
                  <a:pt x="2450490" y="61290"/>
                  <a:pt x="2531262" y="61005"/>
                </a:cubicBezTo>
                <a:cubicBezTo>
                  <a:pt x="2487447" y="61862"/>
                  <a:pt x="2450490" y="60528"/>
                  <a:pt x="2392768" y="61005"/>
                </a:cubicBezTo>
                <a:cubicBezTo>
                  <a:pt x="2393816" y="60052"/>
                  <a:pt x="2528690" y="60147"/>
                  <a:pt x="2416105" y="59290"/>
                </a:cubicBezTo>
                <a:cubicBezTo>
                  <a:pt x="2430964" y="58242"/>
                  <a:pt x="2465064" y="59290"/>
                  <a:pt x="2507926" y="59290"/>
                </a:cubicBezTo>
                <a:cubicBezTo>
                  <a:pt x="2492971" y="59290"/>
                  <a:pt x="2455062" y="59290"/>
                  <a:pt x="2462015" y="58147"/>
                </a:cubicBezTo>
                <a:cubicBezTo>
                  <a:pt x="2376290" y="57671"/>
                  <a:pt x="2416771" y="59290"/>
                  <a:pt x="2369909" y="59480"/>
                </a:cubicBezTo>
                <a:cubicBezTo>
                  <a:pt x="2330476" y="59480"/>
                  <a:pt x="2469159" y="56909"/>
                  <a:pt x="2346858" y="55575"/>
                </a:cubicBezTo>
                <a:cubicBezTo>
                  <a:pt x="2296471" y="55575"/>
                  <a:pt x="2273515" y="55575"/>
                  <a:pt x="2277611" y="56528"/>
                </a:cubicBezTo>
                <a:cubicBezTo>
                  <a:pt x="2246560" y="56528"/>
                  <a:pt x="2258561" y="55671"/>
                  <a:pt x="2254751" y="55194"/>
                </a:cubicBezTo>
                <a:cubicBezTo>
                  <a:pt x="2104446" y="55956"/>
                  <a:pt x="2275516" y="57004"/>
                  <a:pt x="2346858" y="57004"/>
                </a:cubicBezTo>
                <a:cubicBezTo>
                  <a:pt x="2353716" y="57766"/>
                  <a:pt x="2280183" y="57004"/>
                  <a:pt x="2277611" y="57956"/>
                </a:cubicBezTo>
                <a:cubicBezTo>
                  <a:pt x="2236273" y="56718"/>
                  <a:pt x="2144261" y="56337"/>
                  <a:pt x="2070538" y="55671"/>
                </a:cubicBezTo>
                <a:cubicBezTo>
                  <a:pt x="2066346" y="56337"/>
                  <a:pt x="2089588" y="56718"/>
                  <a:pt x="2139880" y="56718"/>
                </a:cubicBezTo>
                <a:cubicBezTo>
                  <a:pt x="2065203" y="57575"/>
                  <a:pt x="1992814" y="55575"/>
                  <a:pt x="1909279" y="55480"/>
                </a:cubicBezTo>
                <a:cubicBezTo>
                  <a:pt x="1890229" y="54242"/>
                  <a:pt x="1958238" y="54337"/>
                  <a:pt x="2001577" y="53956"/>
                </a:cubicBezTo>
                <a:cubicBezTo>
                  <a:pt x="1934902" y="53384"/>
                  <a:pt x="1899469" y="53956"/>
                  <a:pt x="1840223" y="54527"/>
                </a:cubicBezTo>
                <a:cubicBezTo>
                  <a:pt x="1791741" y="54527"/>
                  <a:pt x="1772025" y="53480"/>
                  <a:pt x="1702015" y="53480"/>
                </a:cubicBezTo>
                <a:cubicBezTo>
                  <a:pt x="1695539" y="53004"/>
                  <a:pt x="1723828" y="53004"/>
                  <a:pt x="1725352" y="52622"/>
                </a:cubicBezTo>
                <a:cubicBezTo>
                  <a:pt x="1609623" y="52622"/>
                  <a:pt x="1605242" y="51289"/>
                  <a:pt x="1563998" y="50241"/>
                </a:cubicBezTo>
                <a:lnTo>
                  <a:pt x="1771071" y="51098"/>
                </a:lnTo>
                <a:cubicBezTo>
                  <a:pt x="1841747" y="50527"/>
                  <a:pt x="1669631" y="50622"/>
                  <a:pt x="1702015" y="49574"/>
                </a:cubicBezTo>
                <a:lnTo>
                  <a:pt x="1840223" y="49574"/>
                </a:lnTo>
                <a:cubicBezTo>
                  <a:pt x="1821173" y="48050"/>
                  <a:pt x="1702492" y="48431"/>
                  <a:pt x="1725352" y="47193"/>
                </a:cubicBezTo>
                <a:lnTo>
                  <a:pt x="1425696" y="45479"/>
                </a:lnTo>
                <a:lnTo>
                  <a:pt x="1771071" y="46526"/>
                </a:lnTo>
                <a:cubicBezTo>
                  <a:pt x="1798694" y="44812"/>
                  <a:pt x="1652009" y="45669"/>
                  <a:pt x="1656105" y="44336"/>
                </a:cubicBezTo>
                <a:cubicBezTo>
                  <a:pt x="1730210" y="45288"/>
                  <a:pt x="1911280" y="44336"/>
                  <a:pt x="1932330" y="46717"/>
                </a:cubicBezTo>
                <a:cubicBezTo>
                  <a:pt x="1877943" y="45955"/>
                  <a:pt x="1889182" y="47193"/>
                  <a:pt x="1817173" y="46717"/>
                </a:cubicBezTo>
                <a:cubicBezTo>
                  <a:pt x="1845748" y="47670"/>
                  <a:pt x="2043678" y="47860"/>
                  <a:pt x="1977955" y="49098"/>
                </a:cubicBezTo>
                <a:lnTo>
                  <a:pt x="2116258" y="50051"/>
                </a:lnTo>
                <a:cubicBezTo>
                  <a:pt x="2137022" y="49193"/>
                  <a:pt x="2146452" y="48527"/>
                  <a:pt x="2231415" y="47670"/>
                </a:cubicBezTo>
                <a:cubicBezTo>
                  <a:pt x="2164073" y="47670"/>
                  <a:pt x="2070538" y="47670"/>
                  <a:pt x="2093398" y="45098"/>
                </a:cubicBezTo>
                <a:lnTo>
                  <a:pt x="1839938" y="43288"/>
                </a:lnTo>
                <a:cubicBezTo>
                  <a:pt x="1847653" y="43879"/>
                  <a:pt x="1855464" y="43459"/>
                  <a:pt x="1863083" y="42050"/>
                </a:cubicBezTo>
                <a:cubicBezTo>
                  <a:pt x="1900231" y="42526"/>
                  <a:pt x="1978335" y="42526"/>
                  <a:pt x="2070252" y="42050"/>
                </a:cubicBezTo>
                <a:cubicBezTo>
                  <a:pt x="2083110" y="42716"/>
                  <a:pt x="2026151" y="42621"/>
                  <a:pt x="2024151" y="43097"/>
                </a:cubicBezTo>
                <a:cubicBezTo>
                  <a:pt x="2062822" y="43764"/>
                  <a:pt x="2218271" y="44336"/>
                  <a:pt x="2231415" y="42335"/>
                </a:cubicBezTo>
                <a:cubicBezTo>
                  <a:pt x="2258847" y="43764"/>
                  <a:pt x="2412390" y="43002"/>
                  <a:pt x="2438489" y="44526"/>
                </a:cubicBezTo>
                <a:cubicBezTo>
                  <a:pt x="2465825" y="44526"/>
                  <a:pt x="2458110" y="43764"/>
                  <a:pt x="2461729" y="43383"/>
                </a:cubicBezTo>
                <a:lnTo>
                  <a:pt x="2543454" y="44431"/>
                </a:lnTo>
                <a:cubicBezTo>
                  <a:pt x="2563838" y="44431"/>
                  <a:pt x="2576125" y="45288"/>
                  <a:pt x="2576887" y="45764"/>
                </a:cubicBezTo>
                <a:cubicBezTo>
                  <a:pt x="2630322" y="45764"/>
                  <a:pt x="2665374" y="45764"/>
                  <a:pt x="2692044" y="45764"/>
                </a:cubicBezTo>
                <a:cubicBezTo>
                  <a:pt x="2825965" y="44812"/>
                  <a:pt x="2579173" y="43859"/>
                  <a:pt x="2738240" y="43859"/>
                </a:cubicBezTo>
                <a:cubicBezTo>
                  <a:pt x="2717000" y="43193"/>
                  <a:pt x="2666136" y="43097"/>
                  <a:pt x="2599746" y="43288"/>
                </a:cubicBezTo>
                <a:cubicBezTo>
                  <a:pt x="2636419" y="42812"/>
                  <a:pt x="2705189" y="41097"/>
                  <a:pt x="2623083" y="41002"/>
                </a:cubicBezTo>
                <a:cubicBezTo>
                  <a:pt x="2616892" y="42716"/>
                  <a:pt x="2504211" y="41478"/>
                  <a:pt x="2507640" y="42621"/>
                </a:cubicBezTo>
                <a:lnTo>
                  <a:pt x="2369623" y="42145"/>
                </a:lnTo>
                <a:cubicBezTo>
                  <a:pt x="2432488" y="40907"/>
                  <a:pt x="2477636" y="42145"/>
                  <a:pt x="2553836" y="41097"/>
                </a:cubicBezTo>
                <a:lnTo>
                  <a:pt x="2300662" y="39573"/>
                </a:lnTo>
                <a:cubicBezTo>
                  <a:pt x="2238368" y="40049"/>
                  <a:pt x="2319712" y="40812"/>
                  <a:pt x="2346572" y="40812"/>
                </a:cubicBezTo>
                <a:cubicBezTo>
                  <a:pt x="2310854" y="41383"/>
                  <a:pt x="2158072" y="40812"/>
                  <a:pt x="2162359" y="39859"/>
                </a:cubicBezTo>
                <a:lnTo>
                  <a:pt x="2231415" y="39859"/>
                </a:lnTo>
                <a:cubicBezTo>
                  <a:pt x="2210841" y="39383"/>
                  <a:pt x="2137975" y="39859"/>
                  <a:pt x="2162359" y="38430"/>
                </a:cubicBezTo>
                <a:cubicBezTo>
                  <a:pt x="2038534" y="39764"/>
                  <a:pt x="1966429" y="38430"/>
                  <a:pt x="1886134" y="39764"/>
                </a:cubicBezTo>
                <a:cubicBezTo>
                  <a:pt x="1984908" y="37859"/>
                  <a:pt x="1824603" y="37764"/>
                  <a:pt x="1794027" y="36335"/>
                </a:cubicBezTo>
                <a:cubicBezTo>
                  <a:pt x="1719447" y="36335"/>
                  <a:pt x="1776310" y="37382"/>
                  <a:pt x="1701730" y="37287"/>
                </a:cubicBezTo>
                <a:cubicBezTo>
                  <a:pt x="1699158" y="36144"/>
                  <a:pt x="1588859" y="36716"/>
                  <a:pt x="1586763" y="35573"/>
                </a:cubicBezTo>
                <a:cubicBezTo>
                  <a:pt x="1537519" y="35573"/>
                  <a:pt x="1542662" y="36144"/>
                  <a:pt x="1540471" y="36621"/>
                </a:cubicBezTo>
                <a:cubicBezTo>
                  <a:pt x="1471892" y="36621"/>
                  <a:pt x="1411122" y="34144"/>
                  <a:pt x="1356449" y="35858"/>
                </a:cubicBezTo>
                <a:cubicBezTo>
                  <a:pt x="1313300" y="35858"/>
                  <a:pt x="1245482" y="35858"/>
                  <a:pt x="1264056" y="34811"/>
                </a:cubicBezTo>
                <a:cubicBezTo>
                  <a:pt x="1357210" y="34811"/>
                  <a:pt x="1304346" y="34239"/>
                  <a:pt x="1333207" y="33763"/>
                </a:cubicBezTo>
                <a:cubicBezTo>
                  <a:pt x="1406740" y="33763"/>
                  <a:pt x="1473606" y="33763"/>
                  <a:pt x="1494466" y="33763"/>
                </a:cubicBezTo>
                <a:lnTo>
                  <a:pt x="1356449" y="33763"/>
                </a:lnTo>
                <a:cubicBezTo>
                  <a:pt x="1436459" y="34906"/>
                  <a:pt x="1557808" y="33763"/>
                  <a:pt x="1655819" y="33763"/>
                </a:cubicBezTo>
                <a:cubicBezTo>
                  <a:pt x="1607337" y="34715"/>
                  <a:pt x="1709349" y="35097"/>
                  <a:pt x="1794027" y="34715"/>
                </a:cubicBezTo>
                <a:cubicBezTo>
                  <a:pt x="1755070" y="33572"/>
                  <a:pt x="1633722" y="33858"/>
                  <a:pt x="1586763" y="32906"/>
                </a:cubicBezTo>
                <a:cubicBezTo>
                  <a:pt x="1717636" y="32906"/>
                  <a:pt x="1762785" y="33668"/>
                  <a:pt x="1862988" y="33858"/>
                </a:cubicBezTo>
                <a:cubicBezTo>
                  <a:pt x="1913946" y="32906"/>
                  <a:pt x="1814029" y="33096"/>
                  <a:pt x="1817078" y="32525"/>
                </a:cubicBezTo>
                <a:lnTo>
                  <a:pt x="1932235" y="32525"/>
                </a:lnTo>
                <a:cubicBezTo>
                  <a:pt x="1909090" y="32525"/>
                  <a:pt x="1766976" y="31667"/>
                  <a:pt x="1770310" y="32525"/>
                </a:cubicBezTo>
                <a:cubicBezTo>
                  <a:pt x="1714589" y="31572"/>
                  <a:pt x="1670393" y="30524"/>
                  <a:pt x="1539996" y="30905"/>
                </a:cubicBezTo>
                <a:cubicBezTo>
                  <a:pt x="1622768" y="31382"/>
                  <a:pt x="1522184" y="32239"/>
                  <a:pt x="1563236" y="32810"/>
                </a:cubicBezTo>
                <a:cubicBezTo>
                  <a:pt x="1548853" y="33572"/>
                  <a:pt x="1444935" y="32810"/>
                  <a:pt x="1539996" y="32048"/>
                </a:cubicBezTo>
                <a:lnTo>
                  <a:pt x="1332732" y="31001"/>
                </a:lnTo>
                <a:cubicBezTo>
                  <a:pt x="1256532" y="31001"/>
                  <a:pt x="1431411" y="31477"/>
                  <a:pt x="1309967" y="31858"/>
                </a:cubicBezTo>
                <a:cubicBezTo>
                  <a:pt x="1290917" y="30239"/>
                  <a:pt x="1144327" y="30810"/>
                  <a:pt x="1033742" y="30715"/>
                </a:cubicBezTo>
                <a:cubicBezTo>
                  <a:pt x="1245482" y="29953"/>
                  <a:pt x="1563903" y="29477"/>
                  <a:pt x="1724780" y="30715"/>
                </a:cubicBezTo>
                <a:cubicBezTo>
                  <a:pt x="1817078" y="29000"/>
                  <a:pt x="1963858" y="29381"/>
                  <a:pt x="2046916" y="29763"/>
                </a:cubicBezTo>
                <a:cubicBezTo>
                  <a:pt x="2043392" y="30620"/>
                  <a:pt x="1969001" y="30239"/>
                  <a:pt x="1954618" y="30239"/>
                </a:cubicBezTo>
                <a:cubicBezTo>
                  <a:pt x="1893278" y="32525"/>
                  <a:pt x="2065775" y="32715"/>
                  <a:pt x="2115972" y="34049"/>
                </a:cubicBezTo>
                <a:cubicBezTo>
                  <a:pt x="2142737" y="34049"/>
                  <a:pt x="2135022" y="33382"/>
                  <a:pt x="2139308" y="33001"/>
                </a:cubicBezTo>
                <a:cubicBezTo>
                  <a:pt x="2248560" y="34906"/>
                  <a:pt x="2338572" y="33477"/>
                  <a:pt x="2507354" y="33668"/>
                </a:cubicBezTo>
                <a:cubicBezTo>
                  <a:pt x="2470588" y="32525"/>
                  <a:pt x="2371432" y="33096"/>
                  <a:pt x="2300376" y="32048"/>
                </a:cubicBezTo>
                <a:cubicBezTo>
                  <a:pt x="2328475" y="30810"/>
                  <a:pt x="2379339" y="32048"/>
                  <a:pt x="2438203" y="31477"/>
                </a:cubicBezTo>
                <a:cubicBezTo>
                  <a:pt x="2377815" y="31477"/>
                  <a:pt x="2359146" y="30143"/>
                  <a:pt x="2277040" y="30429"/>
                </a:cubicBezTo>
                <a:cubicBezTo>
                  <a:pt x="2364479" y="29572"/>
                  <a:pt x="2542787" y="30429"/>
                  <a:pt x="2645467" y="30429"/>
                </a:cubicBezTo>
                <a:cubicBezTo>
                  <a:pt x="2679757" y="29953"/>
                  <a:pt x="2695092" y="29286"/>
                  <a:pt x="2691758" y="28334"/>
                </a:cubicBezTo>
                <a:cubicBezTo>
                  <a:pt x="2650515" y="28334"/>
                  <a:pt x="2644133" y="28905"/>
                  <a:pt x="2668422" y="28810"/>
                </a:cubicBezTo>
                <a:cubicBezTo>
                  <a:pt x="2653563" y="29953"/>
                  <a:pt x="2619464" y="28810"/>
                  <a:pt x="2576601" y="28810"/>
                </a:cubicBezTo>
                <a:cubicBezTo>
                  <a:pt x="2599461" y="28239"/>
                  <a:pt x="2638704" y="27857"/>
                  <a:pt x="2645467" y="27096"/>
                </a:cubicBezTo>
                <a:cubicBezTo>
                  <a:pt x="2593270" y="27096"/>
                  <a:pt x="2559171" y="27096"/>
                  <a:pt x="2553550" y="28143"/>
                </a:cubicBezTo>
                <a:cubicBezTo>
                  <a:pt x="2542025" y="27000"/>
                  <a:pt x="2519928" y="26619"/>
                  <a:pt x="2530690" y="25000"/>
                </a:cubicBezTo>
                <a:lnTo>
                  <a:pt x="2852922" y="25000"/>
                </a:lnTo>
                <a:cubicBezTo>
                  <a:pt x="2826728" y="25572"/>
                  <a:pt x="2787199" y="25952"/>
                  <a:pt x="2807010" y="27096"/>
                </a:cubicBezTo>
                <a:lnTo>
                  <a:pt x="2691758" y="27572"/>
                </a:lnTo>
                <a:cubicBezTo>
                  <a:pt x="2735954" y="27572"/>
                  <a:pt x="2766911" y="29381"/>
                  <a:pt x="2691758" y="29858"/>
                </a:cubicBezTo>
                <a:cubicBezTo>
                  <a:pt x="2841586" y="31572"/>
                  <a:pt x="3180677" y="29858"/>
                  <a:pt x="3290500" y="30715"/>
                </a:cubicBezTo>
                <a:cubicBezTo>
                  <a:pt x="3272783" y="28429"/>
                  <a:pt x="2946266" y="29000"/>
                  <a:pt x="2807010" y="28239"/>
                </a:cubicBezTo>
                <a:cubicBezTo>
                  <a:pt x="2804915" y="26619"/>
                  <a:pt x="2964745" y="27381"/>
                  <a:pt x="2899022" y="26333"/>
                </a:cubicBezTo>
                <a:cubicBezTo>
                  <a:pt x="2950362" y="25000"/>
                  <a:pt x="3040945" y="26333"/>
                  <a:pt x="3014275" y="27857"/>
                </a:cubicBezTo>
                <a:cubicBezTo>
                  <a:pt x="3106858" y="29572"/>
                  <a:pt x="3135528" y="26905"/>
                  <a:pt x="3198107" y="27857"/>
                </a:cubicBezTo>
                <a:cubicBezTo>
                  <a:pt x="3184868" y="26333"/>
                  <a:pt x="3162198" y="25000"/>
                  <a:pt x="3060186" y="25476"/>
                </a:cubicBezTo>
                <a:cubicBezTo>
                  <a:pt x="3126289" y="24333"/>
                  <a:pt x="3265925" y="25476"/>
                  <a:pt x="3290500" y="26333"/>
                </a:cubicBezTo>
                <a:cubicBezTo>
                  <a:pt x="3344602" y="26333"/>
                  <a:pt x="3358222" y="25476"/>
                  <a:pt x="3428803" y="25572"/>
                </a:cubicBezTo>
                <a:cubicBezTo>
                  <a:pt x="3278213" y="23666"/>
                  <a:pt x="3121240" y="24619"/>
                  <a:pt x="2968079" y="23476"/>
                </a:cubicBezTo>
                <a:cubicBezTo>
                  <a:pt x="3036278" y="22238"/>
                  <a:pt x="3129147" y="23952"/>
                  <a:pt x="3244304" y="23476"/>
                </a:cubicBezTo>
                <a:cubicBezTo>
                  <a:pt x="3236684" y="23666"/>
                  <a:pt x="3229064" y="23276"/>
                  <a:pt x="3221443" y="22333"/>
                </a:cubicBezTo>
                <a:cubicBezTo>
                  <a:pt x="3097618" y="23095"/>
                  <a:pt x="2988844" y="22333"/>
                  <a:pt x="3037039" y="20618"/>
                </a:cubicBezTo>
                <a:cubicBezTo>
                  <a:pt x="3029896" y="20142"/>
                  <a:pt x="2979889" y="20618"/>
                  <a:pt x="2945218" y="20618"/>
                </a:cubicBezTo>
                <a:cubicBezTo>
                  <a:pt x="2940646" y="21380"/>
                  <a:pt x="2904452" y="22714"/>
                  <a:pt x="2852922" y="21380"/>
                </a:cubicBezTo>
                <a:cubicBezTo>
                  <a:pt x="2839015" y="22428"/>
                  <a:pt x="2775197" y="24333"/>
                  <a:pt x="2760814" y="22333"/>
                </a:cubicBezTo>
                <a:cubicBezTo>
                  <a:pt x="2862351" y="22333"/>
                  <a:pt x="2723382" y="21095"/>
                  <a:pt x="2852922" y="20999"/>
                </a:cubicBezTo>
                <a:cubicBezTo>
                  <a:pt x="2862447" y="20142"/>
                  <a:pt x="2837014" y="20142"/>
                  <a:pt x="2829775" y="19666"/>
                </a:cubicBezTo>
                <a:cubicBezTo>
                  <a:pt x="2817203" y="20714"/>
                  <a:pt x="2783865" y="21190"/>
                  <a:pt x="2668422" y="22428"/>
                </a:cubicBezTo>
                <a:cubicBezTo>
                  <a:pt x="2650229" y="21762"/>
                  <a:pt x="2630322" y="21285"/>
                  <a:pt x="2622797" y="20428"/>
                </a:cubicBezTo>
                <a:cubicBezTo>
                  <a:pt x="2548692" y="21190"/>
                  <a:pt x="2575172" y="20999"/>
                  <a:pt x="2530690" y="20428"/>
                </a:cubicBezTo>
                <a:cubicBezTo>
                  <a:pt x="2476875" y="20428"/>
                  <a:pt x="2431440" y="21380"/>
                  <a:pt x="2415533" y="22142"/>
                </a:cubicBezTo>
                <a:cubicBezTo>
                  <a:pt x="2416581" y="22142"/>
                  <a:pt x="2438012" y="22142"/>
                  <a:pt x="2463158" y="22142"/>
                </a:cubicBezTo>
                <a:lnTo>
                  <a:pt x="2530976" y="22142"/>
                </a:lnTo>
                <a:cubicBezTo>
                  <a:pt x="2445823" y="23762"/>
                  <a:pt x="2452015" y="23190"/>
                  <a:pt x="2323521" y="24333"/>
                </a:cubicBezTo>
                <a:cubicBezTo>
                  <a:pt x="2381720" y="25000"/>
                  <a:pt x="2506878" y="24333"/>
                  <a:pt x="2484780" y="26714"/>
                </a:cubicBezTo>
                <a:cubicBezTo>
                  <a:pt x="2391435" y="26714"/>
                  <a:pt x="2413724" y="25000"/>
                  <a:pt x="2323521" y="25381"/>
                </a:cubicBezTo>
                <a:cubicBezTo>
                  <a:pt x="2290090" y="26810"/>
                  <a:pt x="2166265" y="26143"/>
                  <a:pt x="2139594" y="25381"/>
                </a:cubicBezTo>
                <a:lnTo>
                  <a:pt x="2300662" y="24809"/>
                </a:lnTo>
                <a:cubicBezTo>
                  <a:pt x="2254942" y="23095"/>
                  <a:pt x="2167312" y="24809"/>
                  <a:pt x="2093398" y="24809"/>
                </a:cubicBezTo>
                <a:cubicBezTo>
                  <a:pt x="2028437" y="25476"/>
                  <a:pt x="2099779" y="26143"/>
                  <a:pt x="2093398" y="26714"/>
                </a:cubicBezTo>
                <a:cubicBezTo>
                  <a:pt x="2033009" y="26238"/>
                  <a:pt x="1988623" y="25572"/>
                  <a:pt x="1908994" y="26714"/>
                </a:cubicBezTo>
                <a:cubicBezTo>
                  <a:pt x="1928044" y="25762"/>
                  <a:pt x="1876609" y="26048"/>
                  <a:pt x="1886134" y="25286"/>
                </a:cubicBezTo>
                <a:cubicBezTo>
                  <a:pt x="1909947" y="25286"/>
                  <a:pt x="2050345" y="25286"/>
                  <a:pt x="2070252" y="24238"/>
                </a:cubicBezTo>
                <a:cubicBezTo>
                  <a:pt x="2055584" y="24238"/>
                  <a:pt x="1782216" y="25000"/>
                  <a:pt x="1839938" y="25857"/>
                </a:cubicBezTo>
                <a:cubicBezTo>
                  <a:pt x="1832794" y="26524"/>
                  <a:pt x="1759832" y="25857"/>
                  <a:pt x="1770786" y="25381"/>
                </a:cubicBezTo>
                <a:cubicBezTo>
                  <a:pt x="1824983" y="24238"/>
                  <a:pt x="1884039" y="24714"/>
                  <a:pt x="1954904" y="24238"/>
                </a:cubicBezTo>
                <a:cubicBezTo>
                  <a:pt x="1883276" y="23571"/>
                  <a:pt x="1719637" y="24714"/>
                  <a:pt x="1678679" y="23476"/>
                </a:cubicBezTo>
                <a:cubicBezTo>
                  <a:pt x="1725352" y="22714"/>
                  <a:pt x="1936522" y="24524"/>
                  <a:pt x="2024247" y="21857"/>
                </a:cubicBezTo>
                <a:cubicBezTo>
                  <a:pt x="2121687" y="22905"/>
                  <a:pt x="2228367" y="22333"/>
                  <a:pt x="2392578" y="21857"/>
                </a:cubicBezTo>
                <a:cubicBezTo>
                  <a:pt x="2376195" y="20714"/>
                  <a:pt x="2275896" y="21285"/>
                  <a:pt x="2185315" y="21857"/>
                </a:cubicBezTo>
                <a:cubicBezTo>
                  <a:pt x="2178932" y="21380"/>
                  <a:pt x="2207126" y="21190"/>
                  <a:pt x="2208555" y="20714"/>
                </a:cubicBezTo>
                <a:cubicBezTo>
                  <a:pt x="2181695" y="20714"/>
                  <a:pt x="2167597" y="20714"/>
                  <a:pt x="2162454" y="20714"/>
                </a:cubicBezTo>
                <a:cubicBezTo>
                  <a:pt x="2080634" y="21285"/>
                  <a:pt x="2211508" y="21476"/>
                  <a:pt x="2139690" y="21857"/>
                </a:cubicBezTo>
                <a:cubicBezTo>
                  <a:pt x="2085778" y="21857"/>
                  <a:pt x="1992909" y="20333"/>
                  <a:pt x="1955000" y="22428"/>
                </a:cubicBezTo>
                <a:cubicBezTo>
                  <a:pt x="1869275" y="23285"/>
                  <a:pt x="1889277" y="22428"/>
                  <a:pt x="1817268" y="22428"/>
                </a:cubicBezTo>
                <a:cubicBezTo>
                  <a:pt x="1836318" y="21380"/>
                  <a:pt x="1874418" y="22428"/>
                  <a:pt x="1932425" y="21571"/>
                </a:cubicBezTo>
                <a:cubicBezTo>
                  <a:pt x="1888801" y="20809"/>
                  <a:pt x="1765643" y="21571"/>
                  <a:pt x="1701826" y="22809"/>
                </a:cubicBezTo>
                <a:cubicBezTo>
                  <a:pt x="1692301" y="21285"/>
                  <a:pt x="1536090" y="22809"/>
                  <a:pt x="1471415" y="22047"/>
                </a:cubicBezTo>
                <a:cubicBezTo>
                  <a:pt x="1463796" y="21752"/>
                  <a:pt x="1456175" y="21971"/>
                  <a:pt x="1448650" y="22714"/>
                </a:cubicBezTo>
                <a:cubicBezTo>
                  <a:pt x="1316729" y="23285"/>
                  <a:pt x="1250054" y="21380"/>
                  <a:pt x="1126229" y="23381"/>
                </a:cubicBezTo>
                <a:cubicBezTo>
                  <a:pt x="1115657" y="22619"/>
                  <a:pt x="1036694" y="23381"/>
                  <a:pt x="987926" y="22905"/>
                </a:cubicBezTo>
                <a:cubicBezTo>
                  <a:pt x="943825" y="22428"/>
                  <a:pt x="1154900" y="22905"/>
                  <a:pt x="1149280" y="21476"/>
                </a:cubicBezTo>
                <a:cubicBezTo>
                  <a:pt x="1205478" y="21476"/>
                  <a:pt x="1325968" y="20809"/>
                  <a:pt x="1333303" y="22047"/>
                </a:cubicBezTo>
                <a:cubicBezTo>
                  <a:pt x="1356734" y="22047"/>
                  <a:pt x="1357306" y="21285"/>
                  <a:pt x="1402645" y="21095"/>
                </a:cubicBezTo>
                <a:cubicBezTo>
                  <a:pt x="1406551" y="20428"/>
                  <a:pt x="1383595" y="20333"/>
                  <a:pt x="1333303" y="21095"/>
                </a:cubicBezTo>
                <a:lnTo>
                  <a:pt x="1747926" y="19285"/>
                </a:lnTo>
                <a:cubicBezTo>
                  <a:pt x="1673346" y="20904"/>
                  <a:pt x="1816410" y="19856"/>
                  <a:pt x="1863178" y="19952"/>
                </a:cubicBezTo>
                <a:cubicBezTo>
                  <a:pt x="1918519" y="19285"/>
                  <a:pt x="1813077" y="19380"/>
                  <a:pt x="1770882" y="19952"/>
                </a:cubicBezTo>
                <a:cubicBezTo>
                  <a:pt x="1979860" y="18047"/>
                  <a:pt x="2236844" y="18428"/>
                  <a:pt x="2507736" y="15380"/>
                </a:cubicBezTo>
                <a:cubicBezTo>
                  <a:pt x="2412486" y="12998"/>
                  <a:pt x="2141689" y="16999"/>
                  <a:pt x="1978051" y="16427"/>
                </a:cubicBezTo>
                <a:cubicBezTo>
                  <a:pt x="1909279" y="17189"/>
                  <a:pt x="1999957" y="16904"/>
                  <a:pt x="1978051" y="17761"/>
                </a:cubicBezTo>
                <a:cubicBezTo>
                  <a:pt x="1902517" y="18237"/>
                  <a:pt x="1890040" y="17761"/>
                  <a:pt x="1794122" y="18523"/>
                </a:cubicBezTo>
                <a:cubicBezTo>
                  <a:pt x="1789741" y="17380"/>
                  <a:pt x="1813172" y="18523"/>
                  <a:pt x="1863178" y="17666"/>
                </a:cubicBezTo>
                <a:cubicBezTo>
                  <a:pt x="1862608" y="17666"/>
                  <a:pt x="1854510" y="17189"/>
                  <a:pt x="1841843" y="17189"/>
                </a:cubicBezTo>
                <a:lnTo>
                  <a:pt x="1792408" y="17189"/>
                </a:lnTo>
                <a:lnTo>
                  <a:pt x="1678679" y="17856"/>
                </a:lnTo>
                <a:lnTo>
                  <a:pt x="1840033" y="15856"/>
                </a:lnTo>
                <a:cubicBezTo>
                  <a:pt x="1812315" y="14713"/>
                  <a:pt x="1832890" y="14808"/>
                  <a:pt x="1909090" y="13760"/>
                </a:cubicBezTo>
                <a:cubicBezTo>
                  <a:pt x="1905755" y="13189"/>
                  <a:pt x="1831079" y="14237"/>
                  <a:pt x="1817268" y="13760"/>
                </a:cubicBezTo>
                <a:cubicBezTo>
                  <a:pt x="1769643" y="14237"/>
                  <a:pt x="1795360" y="15094"/>
                  <a:pt x="1747926" y="15570"/>
                </a:cubicBezTo>
                <a:cubicBezTo>
                  <a:pt x="1673821" y="16427"/>
                  <a:pt x="1700301" y="15570"/>
                  <a:pt x="1655914" y="15570"/>
                </a:cubicBezTo>
                <a:cubicBezTo>
                  <a:pt x="1611528" y="15570"/>
                  <a:pt x="1670202" y="16618"/>
                  <a:pt x="1701826" y="16332"/>
                </a:cubicBezTo>
                <a:cubicBezTo>
                  <a:pt x="1697920" y="17285"/>
                  <a:pt x="1553807" y="18904"/>
                  <a:pt x="1563808" y="17475"/>
                </a:cubicBezTo>
                <a:lnTo>
                  <a:pt x="1632769" y="17475"/>
                </a:lnTo>
                <a:cubicBezTo>
                  <a:pt x="1576381" y="16808"/>
                  <a:pt x="1432744" y="16999"/>
                  <a:pt x="1333303" y="18047"/>
                </a:cubicBezTo>
                <a:cubicBezTo>
                  <a:pt x="1274153" y="16427"/>
                  <a:pt x="1028503" y="18047"/>
                  <a:pt x="872864" y="18999"/>
                </a:cubicBezTo>
                <a:cubicBezTo>
                  <a:pt x="897153" y="19952"/>
                  <a:pt x="977639" y="18999"/>
                  <a:pt x="1034122" y="18999"/>
                </a:cubicBezTo>
                <a:cubicBezTo>
                  <a:pt x="973353" y="20714"/>
                  <a:pt x="883914" y="19571"/>
                  <a:pt x="780662" y="20333"/>
                </a:cubicBezTo>
                <a:cubicBezTo>
                  <a:pt x="907631" y="18714"/>
                  <a:pt x="731703" y="19190"/>
                  <a:pt x="619595" y="19285"/>
                </a:cubicBezTo>
                <a:cubicBezTo>
                  <a:pt x="627024" y="19285"/>
                  <a:pt x="745991" y="19285"/>
                  <a:pt x="757803" y="18047"/>
                </a:cubicBezTo>
                <a:cubicBezTo>
                  <a:pt x="612927" y="18047"/>
                  <a:pt x="1003261" y="17094"/>
                  <a:pt x="987926" y="16047"/>
                </a:cubicBezTo>
                <a:cubicBezTo>
                  <a:pt x="990212" y="15475"/>
                  <a:pt x="1073651" y="15570"/>
                  <a:pt x="1103178" y="15380"/>
                </a:cubicBezTo>
                <a:cubicBezTo>
                  <a:pt x="1036503" y="16332"/>
                  <a:pt x="1051268" y="16427"/>
                  <a:pt x="1034122" y="17189"/>
                </a:cubicBezTo>
                <a:cubicBezTo>
                  <a:pt x="961732" y="17189"/>
                  <a:pt x="959923" y="16713"/>
                  <a:pt x="849909" y="17761"/>
                </a:cubicBezTo>
                <a:cubicBezTo>
                  <a:pt x="850576" y="17761"/>
                  <a:pt x="859434" y="17761"/>
                  <a:pt x="872008" y="17761"/>
                </a:cubicBezTo>
                <a:lnTo>
                  <a:pt x="922299" y="17761"/>
                </a:lnTo>
                <a:lnTo>
                  <a:pt x="1034122" y="17761"/>
                </a:lnTo>
                <a:cubicBezTo>
                  <a:pt x="1078509" y="17761"/>
                  <a:pt x="1052315" y="16713"/>
                  <a:pt x="1126229" y="16332"/>
                </a:cubicBezTo>
                <a:cubicBezTo>
                  <a:pt x="1086986" y="17856"/>
                  <a:pt x="1140803" y="17475"/>
                  <a:pt x="1241386" y="16808"/>
                </a:cubicBezTo>
                <a:cubicBezTo>
                  <a:pt x="1244815" y="15951"/>
                  <a:pt x="1176235" y="16808"/>
                  <a:pt x="1149280" y="16808"/>
                </a:cubicBezTo>
                <a:cubicBezTo>
                  <a:pt x="1349876" y="13951"/>
                  <a:pt x="1513516" y="16808"/>
                  <a:pt x="1725161" y="14808"/>
                </a:cubicBezTo>
                <a:cubicBezTo>
                  <a:pt x="1752021" y="14808"/>
                  <a:pt x="1744211" y="14808"/>
                  <a:pt x="1747926" y="15475"/>
                </a:cubicBezTo>
                <a:cubicBezTo>
                  <a:pt x="1795551" y="14904"/>
                  <a:pt x="1753355" y="14046"/>
                  <a:pt x="1817268" y="14237"/>
                </a:cubicBezTo>
                <a:cubicBezTo>
                  <a:pt x="1850797" y="12808"/>
                  <a:pt x="1714112" y="15189"/>
                  <a:pt x="1747926" y="13665"/>
                </a:cubicBezTo>
                <a:lnTo>
                  <a:pt x="1886229" y="12713"/>
                </a:lnTo>
                <a:cubicBezTo>
                  <a:pt x="1797265" y="12713"/>
                  <a:pt x="1727066" y="12237"/>
                  <a:pt x="1610004" y="12713"/>
                </a:cubicBezTo>
                <a:cubicBezTo>
                  <a:pt x="1620482" y="11189"/>
                  <a:pt x="1557903" y="11760"/>
                  <a:pt x="1586858" y="10522"/>
                </a:cubicBezTo>
                <a:close/>
                <a:moveTo>
                  <a:pt x="4022591" y="2234324"/>
                </a:moveTo>
                <a:lnTo>
                  <a:pt x="4171943" y="2235086"/>
                </a:lnTo>
                <a:lnTo>
                  <a:pt x="4229094" y="2235086"/>
                </a:lnTo>
                <a:cubicBezTo>
                  <a:pt x="4243572" y="2235086"/>
                  <a:pt x="4252429" y="2235086"/>
                  <a:pt x="4252715" y="2234514"/>
                </a:cubicBezTo>
                <a:cubicBezTo>
                  <a:pt x="4183088" y="2234800"/>
                  <a:pt x="4068311" y="2233943"/>
                  <a:pt x="4022591" y="2234514"/>
                </a:cubicBezTo>
                <a:close/>
                <a:moveTo>
                  <a:pt x="3793991" y="1110374"/>
                </a:moveTo>
                <a:cubicBezTo>
                  <a:pt x="3789896" y="1109612"/>
                  <a:pt x="3944677" y="1110374"/>
                  <a:pt x="3909149" y="1109516"/>
                </a:cubicBezTo>
                <a:cubicBezTo>
                  <a:pt x="3832472" y="1109135"/>
                  <a:pt x="3742175" y="1109707"/>
                  <a:pt x="3793706" y="1110374"/>
                </a:cubicBezTo>
                <a:close/>
                <a:moveTo>
                  <a:pt x="5502586" y="68529"/>
                </a:moveTo>
                <a:cubicBezTo>
                  <a:pt x="5467725" y="65386"/>
                  <a:pt x="5297703" y="64814"/>
                  <a:pt x="5134255" y="64148"/>
                </a:cubicBezTo>
                <a:cubicBezTo>
                  <a:pt x="5163782" y="65672"/>
                  <a:pt x="5282749" y="65386"/>
                  <a:pt x="5364378" y="65862"/>
                </a:cubicBezTo>
                <a:cubicBezTo>
                  <a:pt x="5311990" y="67196"/>
                  <a:pt x="5397430" y="68815"/>
                  <a:pt x="5502301" y="68529"/>
                </a:cubicBezTo>
                <a:close/>
                <a:moveTo>
                  <a:pt x="2808535" y="67100"/>
                </a:moveTo>
                <a:cubicBezTo>
                  <a:pt x="2844254" y="67100"/>
                  <a:pt x="2824347" y="67958"/>
                  <a:pt x="2808535" y="68243"/>
                </a:cubicBezTo>
                <a:cubicBezTo>
                  <a:pt x="2873401" y="68243"/>
                  <a:pt x="2913310" y="67386"/>
                  <a:pt x="2923407" y="66148"/>
                </a:cubicBezTo>
                <a:cubicBezTo>
                  <a:pt x="2845873" y="65767"/>
                  <a:pt x="2847968" y="66815"/>
                  <a:pt x="2808249" y="67100"/>
                </a:cubicBezTo>
                <a:close/>
                <a:moveTo>
                  <a:pt x="3245828" y="71672"/>
                </a:moveTo>
                <a:cubicBezTo>
                  <a:pt x="3331553" y="71101"/>
                  <a:pt x="3514718" y="72339"/>
                  <a:pt x="3522053" y="70148"/>
                </a:cubicBezTo>
                <a:cubicBezTo>
                  <a:pt x="3455378" y="70148"/>
                  <a:pt x="3320408" y="69577"/>
                  <a:pt x="3406801" y="68720"/>
                </a:cubicBezTo>
                <a:cubicBezTo>
                  <a:pt x="3412706" y="70625"/>
                  <a:pt x="3456330" y="67481"/>
                  <a:pt x="3545008" y="68720"/>
                </a:cubicBezTo>
                <a:cubicBezTo>
                  <a:pt x="3554533" y="65957"/>
                  <a:pt x="3328600" y="67100"/>
                  <a:pt x="3338125" y="64338"/>
                </a:cubicBezTo>
                <a:cubicBezTo>
                  <a:pt x="3368890" y="64338"/>
                  <a:pt x="3381940" y="63767"/>
                  <a:pt x="3430232" y="64338"/>
                </a:cubicBezTo>
                <a:lnTo>
                  <a:pt x="3430232" y="65957"/>
                </a:lnTo>
                <a:cubicBezTo>
                  <a:pt x="3464521" y="65957"/>
                  <a:pt x="3514814" y="65957"/>
                  <a:pt x="3522053" y="65957"/>
                </a:cubicBezTo>
                <a:cubicBezTo>
                  <a:pt x="3392227" y="64910"/>
                  <a:pt x="3608444" y="64719"/>
                  <a:pt x="3637400" y="65957"/>
                </a:cubicBezTo>
                <a:cubicBezTo>
                  <a:pt x="3692360" y="65005"/>
                  <a:pt x="3647402" y="64624"/>
                  <a:pt x="3706457" y="63957"/>
                </a:cubicBezTo>
                <a:cubicBezTo>
                  <a:pt x="3624922" y="63481"/>
                  <a:pt x="3587680" y="64910"/>
                  <a:pt x="3568154" y="63386"/>
                </a:cubicBezTo>
                <a:lnTo>
                  <a:pt x="3913721" y="63386"/>
                </a:lnTo>
                <a:cubicBezTo>
                  <a:pt x="3876287" y="63386"/>
                  <a:pt x="3851236" y="63957"/>
                  <a:pt x="3890575" y="64243"/>
                </a:cubicBezTo>
                <a:cubicBezTo>
                  <a:pt x="3990873" y="62909"/>
                  <a:pt x="4018305" y="63290"/>
                  <a:pt x="4143845" y="64243"/>
                </a:cubicBezTo>
                <a:cubicBezTo>
                  <a:pt x="4194804" y="63672"/>
                  <a:pt x="4115270" y="63195"/>
                  <a:pt x="4166895" y="63005"/>
                </a:cubicBezTo>
                <a:cubicBezTo>
                  <a:pt x="4221284" y="63672"/>
                  <a:pt x="4279957" y="63005"/>
                  <a:pt x="4236142" y="64719"/>
                </a:cubicBezTo>
                <a:cubicBezTo>
                  <a:pt x="4336440" y="64719"/>
                  <a:pt x="4338536" y="63481"/>
                  <a:pt x="4420166" y="64719"/>
                </a:cubicBezTo>
                <a:cubicBezTo>
                  <a:pt x="4418260" y="65862"/>
                  <a:pt x="4458266" y="65576"/>
                  <a:pt x="4420166" y="66434"/>
                </a:cubicBezTo>
                <a:cubicBezTo>
                  <a:pt x="4453693" y="66434"/>
                  <a:pt x="4539133" y="66910"/>
                  <a:pt x="4535227" y="65957"/>
                </a:cubicBezTo>
                <a:cubicBezTo>
                  <a:pt x="4478077" y="65481"/>
                  <a:pt x="4634763" y="65291"/>
                  <a:pt x="4604474" y="63862"/>
                </a:cubicBezTo>
                <a:cubicBezTo>
                  <a:pt x="4454740" y="63862"/>
                  <a:pt x="4415212" y="61862"/>
                  <a:pt x="4282053" y="61671"/>
                </a:cubicBezTo>
                <a:cubicBezTo>
                  <a:pt x="4315675" y="61671"/>
                  <a:pt x="4401305" y="62147"/>
                  <a:pt x="4397210" y="61195"/>
                </a:cubicBezTo>
                <a:cubicBezTo>
                  <a:pt x="4345393" y="60338"/>
                  <a:pt x="4360253" y="59957"/>
                  <a:pt x="4305103" y="58623"/>
                </a:cubicBezTo>
                <a:cubicBezTo>
                  <a:pt x="4396162" y="59195"/>
                  <a:pt x="4352062" y="57195"/>
                  <a:pt x="4443120" y="57671"/>
                </a:cubicBezTo>
                <a:cubicBezTo>
                  <a:pt x="4400258" y="58528"/>
                  <a:pt x="4453312" y="59004"/>
                  <a:pt x="4466266" y="59862"/>
                </a:cubicBezTo>
                <a:cubicBezTo>
                  <a:pt x="4523416" y="60433"/>
                  <a:pt x="4561516" y="58623"/>
                  <a:pt x="4581423" y="59862"/>
                </a:cubicBezTo>
                <a:cubicBezTo>
                  <a:pt x="4534466" y="61195"/>
                  <a:pt x="4443406" y="59290"/>
                  <a:pt x="4397210" y="60814"/>
                </a:cubicBezTo>
                <a:cubicBezTo>
                  <a:pt x="4534466" y="60814"/>
                  <a:pt x="4500079" y="63481"/>
                  <a:pt x="4627619" y="63386"/>
                </a:cubicBezTo>
                <a:cubicBezTo>
                  <a:pt x="4671815" y="61862"/>
                  <a:pt x="4618094" y="61766"/>
                  <a:pt x="4604474" y="60338"/>
                </a:cubicBezTo>
                <a:lnTo>
                  <a:pt x="4673530" y="60338"/>
                </a:lnTo>
                <a:cubicBezTo>
                  <a:pt x="4608855" y="62147"/>
                  <a:pt x="4709915" y="61576"/>
                  <a:pt x="4742491" y="62052"/>
                </a:cubicBezTo>
                <a:cubicBezTo>
                  <a:pt x="4727156" y="61795"/>
                  <a:pt x="4711821" y="62405"/>
                  <a:pt x="4696580" y="63862"/>
                </a:cubicBezTo>
                <a:cubicBezTo>
                  <a:pt x="4724489" y="63862"/>
                  <a:pt x="4750969" y="63862"/>
                  <a:pt x="4742491" y="64719"/>
                </a:cubicBezTo>
                <a:cubicBezTo>
                  <a:pt x="4790116" y="64719"/>
                  <a:pt x="4893844" y="65196"/>
                  <a:pt x="4903844" y="64243"/>
                </a:cubicBezTo>
                <a:cubicBezTo>
                  <a:pt x="4890890" y="63195"/>
                  <a:pt x="4786592" y="64243"/>
                  <a:pt x="4811738" y="62052"/>
                </a:cubicBezTo>
                <a:cubicBezTo>
                  <a:pt x="4844790" y="62529"/>
                  <a:pt x="4867935" y="62529"/>
                  <a:pt x="4880699" y="62052"/>
                </a:cubicBezTo>
                <a:cubicBezTo>
                  <a:pt x="4839741" y="62052"/>
                  <a:pt x="4785449" y="62052"/>
                  <a:pt x="4765541" y="61195"/>
                </a:cubicBezTo>
                <a:cubicBezTo>
                  <a:pt x="4821739" y="61195"/>
                  <a:pt x="4849743" y="60147"/>
                  <a:pt x="4880699" y="59385"/>
                </a:cubicBezTo>
                <a:cubicBezTo>
                  <a:pt x="4808690" y="57766"/>
                  <a:pt x="4706296" y="56623"/>
                  <a:pt x="4558278" y="56337"/>
                </a:cubicBezTo>
                <a:cubicBezTo>
                  <a:pt x="4599330" y="56337"/>
                  <a:pt x="4653528" y="56337"/>
                  <a:pt x="4673530" y="55480"/>
                </a:cubicBezTo>
                <a:cubicBezTo>
                  <a:pt x="4593711" y="55480"/>
                  <a:pt x="4585043" y="54813"/>
                  <a:pt x="4512367" y="55480"/>
                </a:cubicBezTo>
                <a:cubicBezTo>
                  <a:pt x="4483126" y="58147"/>
                  <a:pt x="4636192" y="58338"/>
                  <a:pt x="4742491" y="58433"/>
                </a:cubicBezTo>
                <a:cubicBezTo>
                  <a:pt x="4759065" y="59671"/>
                  <a:pt x="4634001" y="58433"/>
                  <a:pt x="4650289" y="59385"/>
                </a:cubicBezTo>
                <a:cubicBezTo>
                  <a:pt x="4685055" y="59385"/>
                  <a:pt x="4744586" y="59385"/>
                  <a:pt x="4765541" y="60623"/>
                </a:cubicBezTo>
                <a:cubicBezTo>
                  <a:pt x="4759540" y="61290"/>
                  <a:pt x="4715345" y="61195"/>
                  <a:pt x="4696580" y="61576"/>
                </a:cubicBezTo>
                <a:cubicBezTo>
                  <a:pt x="4629905" y="59480"/>
                  <a:pt x="4534655" y="57004"/>
                  <a:pt x="4351014" y="58052"/>
                </a:cubicBezTo>
                <a:cubicBezTo>
                  <a:pt x="4304912" y="57099"/>
                  <a:pt x="4175849" y="58052"/>
                  <a:pt x="4236142" y="55861"/>
                </a:cubicBezTo>
                <a:cubicBezTo>
                  <a:pt x="4121842" y="55861"/>
                  <a:pt x="4105554" y="58147"/>
                  <a:pt x="4166895" y="59385"/>
                </a:cubicBezTo>
                <a:cubicBezTo>
                  <a:pt x="4203090" y="59385"/>
                  <a:pt x="4201471" y="57956"/>
                  <a:pt x="4258907" y="58052"/>
                </a:cubicBezTo>
                <a:cubicBezTo>
                  <a:pt x="4224617" y="58718"/>
                  <a:pt x="4217949" y="59862"/>
                  <a:pt x="4166895" y="60242"/>
                </a:cubicBezTo>
                <a:cubicBezTo>
                  <a:pt x="4151464" y="58718"/>
                  <a:pt x="3928770" y="59480"/>
                  <a:pt x="4005542" y="57575"/>
                </a:cubicBezTo>
                <a:cubicBezTo>
                  <a:pt x="3903434" y="57099"/>
                  <a:pt x="3913149" y="58718"/>
                  <a:pt x="3844474" y="58909"/>
                </a:cubicBezTo>
                <a:cubicBezTo>
                  <a:pt x="3845712" y="58338"/>
                  <a:pt x="3874192" y="58242"/>
                  <a:pt x="3867525" y="57575"/>
                </a:cubicBezTo>
                <a:cubicBezTo>
                  <a:pt x="3839711" y="58242"/>
                  <a:pt x="3629400" y="57575"/>
                  <a:pt x="3683121" y="58433"/>
                </a:cubicBezTo>
                <a:cubicBezTo>
                  <a:pt x="3719411" y="58433"/>
                  <a:pt x="3763130" y="58433"/>
                  <a:pt x="3752367" y="59290"/>
                </a:cubicBezTo>
                <a:lnTo>
                  <a:pt x="2969507" y="58623"/>
                </a:lnTo>
                <a:lnTo>
                  <a:pt x="3245732" y="56718"/>
                </a:lnTo>
                <a:lnTo>
                  <a:pt x="3314884" y="57956"/>
                </a:lnTo>
                <a:cubicBezTo>
                  <a:pt x="3333171" y="55671"/>
                  <a:pt x="3456616" y="57956"/>
                  <a:pt x="3522053" y="56718"/>
                </a:cubicBezTo>
                <a:cubicBezTo>
                  <a:pt x="3495287" y="56718"/>
                  <a:pt x="3497097" y="56051"/>
                  <a:pt x="3499193" y="55480"/>
                </a:cubicBezTo>
                <a:cubicBezTo>
                  <a:pt x="3387083" y="54623"/>
                  <a:pt x="3233731" y="54813"/>
                  <a:pt x="3245732" y="53384"/>
                </a:cubicBezTo>
                <a:lnTo>
                  <a:pt x="3683121" y="55861"/>
                </a:lnTo>
                <a:lnTo>
                  <a:pt x="3653783" y="55861"/>
                </a:lnTo>
                <a:cubicBezTo>
                  <a:pt x="3644258" y="55861"/>
                  <a:pt x="3637686" y="55861"/>
                  <a:pt x="3637400" y="55861"/>
                </a:cubicBezTo>
                <a:cubicBezTo>
                  <a:pt x="3682835" y="55861"/>
                  <a:pt x="3666452" y="57004"/>
                  <a:pt x="3729222" y="56718"/>
                </a:cubicBezTo>
                <a:lnTo>
                  <a:pt x="3729222" y="54527"/>
                </a:lnTo>
                <a:cubicBezTo>
                  <a:pt x="3599967" y="54527"/>
                  <a:pt x="3636448" y="52908"/>
                  <a:pt x="3614350" y="51194"/>
                </a:cubicBezTo>
                <a:cubicBezTo>
                  <a:pt x="3532816" y="51194"/>
                  <a:pt x="3557200" y="52622"/>
                  <a:pt x="3475857" y="52432"/>
                </a:cubicBezTo>
                <a:cubicBezTo>
                  <a:pt x="3426612" y="50432"/>
                  <a:pt x="3335268" y="49193"/>
                  <a:pt x="3222872" y="48431"/>
                </a:cubicBezTo>
                <a:cubicBezTo>
                  <a:pt x="3187821" y="50622"/>
                  <a:pt x="3327647" y="49479"/>
                  <a:pt x="3338125" y="50813"/>
                </a:cubicBezTo>
                <a:lnTo>
                  <a:pt x="3176772" y="50146"/>
                </a:lnTo>
                <a:cubicBezTo>
                  <a:pt x="3157722" y="51480"/>
                  <a:pt x="3156959" y="51003"/>
                  <a:pt x="3199536" y="51765"/>
                </a:cubicBezTo>
                <a:cubicBezTo>
                  <a:pt x="3096380" y="50908"/>
                  <a:pt x="3001797" y="51765"/>
                  <a:pt x="2946647" y="50717"/>
                </a:cubicBezTo>
                <a:cubicBezTo>
                  <a:pt x="3019895" y="50717"/>
                  <a:pt x="3017703" y="49860"/>
                  <a:pt x="3061615" y="50717"/>
                </a:cubicBezTo>
                <a:cubicBezTo>
                  <a:pt x="3042565" y="49479"/>
                  <a:pt x="3041707" y="49860"/>
                  <a:pt x="3084378" y="49098"/>
                </a:cubicBezTo>
                <a:cubicBezTo>
                  <a:pt x="3027228" y="48527"/>
                  <a:pt x="2933789" y="46622"/>
                  <a:pt x="2877020" y="47384"/>
                </a:cubicBezTo>
                <a:cubicBezTo>
                  <a:pt x="2904357" y="48241"/>
                  <a:pt x="2957697" y="48717"/>
                  <a:pt x="2946647" y="50432"/>
                </a:cubicBezTo>
                <a:cubicBezTo>
                  <a:pt x="2795867" y="50432"/>
                  <a:pt x="2827871" y="52908"/>
                  <a:pt x="2831204" y="53956"/>
                </a:cubicBezTo>
                <a:cubicBezTo>
                  <a:pt x="2759671" y="53956"/>
                  <a:pt x="2838157" y="51480"/>
                  <a:pt x="2716047" y="51384"/>
                </a:cubicBezTo>
                <a:cubicBezTo>
                  <a:pt x="2723762" y="52203"/>
                  <a:pt x="2731573" y="52556"/>
                  <a:pt x="2739383" y="52432"/>
                </a:cubicBezTo>
                <a:cubicBezTo>
                  <a:pt x="2649086" y="51194"/>
                  <a:pt x="2639847" y="51956"/>
                  <a:pt x="2624226" y="53289"/>
                </a:cubicBezTo>
                <a:lnTo>
                  <a:pt x="2578030" y="53289"/>
                </a:lnTo>
                <a:cubicBezTo>
                  <a:pt x="2585269" y="52432"/>
                  <a:pt x="2574220" y="51860"/>
                  <a:pt x="2554979" y="51480"/>
                </a:cubicBezTo>
                <a:cubicBezTo>
                  <a:pt x="2480113" y="51480"/>
                  <a:pt x="2431154" y="52051"/>
                  <a:pt x="2416962" y="53004"/>
                </a:cubicBezTo>
                <a:cubicBezTo>
                  <a:pt x="2559837" y="53765"/>
                  <a:pt x="2516784" y="57671"/>
                  <a:pt x="2739383" y="57385"/>
                </a:cubicBezTo>
                <a:cubicBezTo>
                  <a:pt x="2719095" y="58242"/>
                  <a:pt x="2719095" y="58338"/>
                  <a:pt x="2739383" y="59290"/>
                </a:cubicBezTo>
                <a:cubicBezTo>
                  <a:pt x="2916929" y="59290"/>
                  <a:pt x="2955125" y="61671"/>
                  <a:pt x="2992368" y="61766"/>
                </a:cubicBezTo>
                <a:cubicBezTo>
                  <a:pt x="3028943" y="63386"/>
                  <a:pt x="2932836" y="62529"/>
                  <a:pt x="2923311" y="63290"/>
                </a:cubicBezTo>
                <a:cubicBezTo>
                  <a:pt x="3031611" y="63957"/>
                  <a:pt x="3095714" y="65291"/>
                  <a:pt x="3153911" y="66815"/>
                </a:cubicBezTo>
                <a:cubicBezTo>
                  <a:pt x="3088761" y="66339"/>
                  <a:pt x="3093903" y="67291"/>
                  <a:pt x="3038468" y="66815"/>
                </a:cubicBezTo>
                <a:cubicBezTo>
                  <a:pt x="3041422" y="65862"/>
                  <a:pt x="3082379" y="65672"/>
                  <a:pt x="3015704" y="65196"/>
                </a:cubicBezTo>
                <a:cubicBezTo>
                  <a:pt x="3034754" y="66339"/>
                  <a:pt x="2983033" y="66148"/>
                  <a:pt x="2992368" y="67100"/>
                </a:cubicBezTo>
                <a:cubicBezTo>
                  <a:pt x="3044660" y="67100"/>
                  <a:pt x="3130860" y="68434"/>
                  <a:pt x="3061615" y="68815"/>
                </a:cubicBezTo>
                <a:cubicBezTo>
                  <a:pt x="3025419" y="68815"/>
                  <a:pt x="2933312" y="66910"/>
                  <a:pt x="2900451" y="67767"/>
                </a:cubicBezTo>
                <a:cubicBezTo>
                  <a:pt x="3008655" y="68434"/>
                  <a:pt x="2980557" y="69101"/>
                  <a:pt x="2946647" y="70530"/>
                </a:cubicBezTo>
                <a:cubicBezTo>
                  <a:pt x="3032372" y="71482"/>
                  <a:pt x="3159055" y="69958"/>
                  <a:pt x="3222872" y="71196"/>
                </a:cubicBezTo>
                <a:cubicBezTo>
                  <a:pt x="3244971" y="70434"/>
                  <a:pt x="3153911" y="69672"/>
                  <a:pt x="3222872" y="69577"/>
                </a:cubicBezTo>
                <a:cubicBezTo>
                  <a:pt x="3280022" y="69577"/>
                  <a:pt x="3294214" y="70434"/>
                  <a:pt x="3338125" y="69577"/>
                </a:cubicBezTo>
                <a:cubicBezTo>
                  <a:pt x="3359937" y="71863"/>
                  <a:pt x="3305550" y="71387"/>
                  <a:pt x="3406801" y="73006"/>
                </a:cubicBezTo>
                <a:cubicBezTo>
                  <a:pt x="3289833" y="73577"/>
                  <a:pt x="3164484" y="70530"/>
                  <a:pt x="3176772" y="71672"/>
                </a:cubicBezTo>
                <a:cubicBezTo>
                  <a:pt x="3224206" y="70148"/>
                  <a:pt x="3222491" y="71101"/>
                  <a:pt x="3245542" y="71672"/>
                </a:cubicBezTo>
                <a:close/>
                <a:moveTo>
                  <a:pt x="2669947" y="57766"/>
                </a:moveTo>
                <a:cubicBezTo>
                  <a:pt x="2663851" y="57004"/>
                  <a:pt x="2608700" y="57004"/>
                  <a:pt x="2578126" y="56623"/>
                </a:cubicBezTo>
                <a:cubicBezTo>
                  <a:pt x="2572982" y="57671"/>
                  <a:pt x="2663279" y="57956"/>
                  <a:pt x="2600985" y="58814"/>
                </a:cubicBezTo>
                <a:cubicBezTo>
                  <a:pt x="2656611" y="58814"/>
                  <a:pt x="2651277" y="59576"/>
                  <a:pt x="2716143" y="59290"/>
                </a:cubicBezTo>
                <a:cubicBezTo>
                  <a:pt x="2723857" y="58433"/>
                  <a:pt x="2731669" y="58204"/>
                  <a:pt x="2739479" y="58623"/>
                </a:cubicBezTo>
                <a:cubicBezTo>
                  <a:pt x="2778626" y="58623"/>
                  <a:pt x="2798248" y="58623"/>
                  <a:pt x="2808535" y="59385"/>
                </a:cubicBezTo>
                <a:cubicBezTo>
                  <a:pt x="2775102" y="58909"/>
                  <a:pt x="2752337" y="58909"/>
                  <a:pt x="2739479" y="59385"/>
                </a:cubicBezTo>
                <a:cubicBezTo>
                  <a:pt x="2798248" y="59385"/>
                  <a:pt x="2869781" y="60909"/>
                  <a:pt x="2900547" y="60052"/>
                </a:cubicBezTo>
                <a:cubicBezTo>
                  <a:pt x="2839777" y="59004"/>
                  <a:pt x="2762625" y="56718"/>
                  <a:pt x="2669947" y="56718"/>
                </a:cubicBezTo>
                <a:cubicBezTo>
                  <a:pt x="2692996" y="57004"/>
                  <a:pt x="2698902" y="57671"/>
                  <a:pt x="2669661" y="57766"/>
                </a:cubicBezTo>
                <a:close/>
                <a:moveTo>
                  <a:pt x="3314979" y="34334"/>
                </a:moveTo>
                <a:cubicBezTo>
                  <a:pt x="3385369" y="33858"/>
                  <a:pt x="3398703" y="34334"/>
                  <a:pt x="3453092" y="34334"/>
                </a:cubicBezTo>
                <a:cubicBezTo>
                  <a:pt x="3463569" y="32906"/>
                  <a:pt x="3350507" y="31953"/>
                  <a:pt x="3314979" y="32906"/>
                </a:cubicBezTo>
                <a:cubicBezTo>
                  <a:pt x="3350507" y="33096"/>
                  <a:pt x="3330696" y="33954"/>
                  <a:pt x="3314693" y="34334"/>
                </a:cubicBezTo>
                <a:close/>
                <a:moveTo>
                  <a:pt x="1265294" y="19856"/>
                </a:moveTo>
                <a:cubicBezTo>
                  <a:pt x="1289202" y="18809"/>
                  <a:pt x="1454271" y="19856"/>
                  <a:pt x="1449793" y="18047"/>
                </a:cubicBezTo>
                <a:cubicBezTo>
                  <a:pt x="1377022" y="18237"/>
                  <a:pt x="1222241" y="19285"/>
                  <a:pt x="1265009" y="19856"/>
                </a:cubicBezTo>
                <a:close/>
                <a:moveTo>
                  <a:pt x="2278564" y="12427"/>
                </a:moveTo>
                <a:cubicBezTo>
                  <a:pt x="2305996" y="12427"/>
                  <a:pt x="2360098" y="12427"/>
                  <a:pt x="2417057" y="11474"/>
                </a:cubicBezTo>
                <a:cubicBezTo>
                  <a:pt x="2418391" y="11474"/>
                  <a:pt x="2384672" y="10903"/>
                  <a:pt x="2350382" y="11474"/>
                </a:cubicBezTo>
                <a:cubicBezTo>
                  <a:pt x="2316093" y="12046"/>
                  <a:pt x="2280183" y="11855"/>
                  <a:pt x="2278278" y="12427"/>
                </a:cubicBezTo>
                <a:close/>
                <a:moveTo>
                  <a:pt x="3568249" y="4331"/>
                </a:moveTo>
                <a:cubicBezTo>
                  <a:pt x="3575202" y="3188"/>
                  <a:pt x="3536245" y="2997"/>
                  <a:pt x="3475952" y="3473"/>
                </a:cubicBezTo>
                <a:cubicBezTo>
                  <a:pt x="3468998" y="4616"/>
                  <a:pt x="3507765" y="4616"/>
                  <a:pt x="3567963" y="4331"/>
                </a:cubicBezTo>
                <a:close/>
                <a:moveTo>
                  <a:pt x="2370861" y="13856"/>
                </a:moveTo>
                <a:cubicBezTo>
                  <a:pt x="2349049" y="13856"/>
                  <a:pt x="2296471" y="12617"/>
                  <a:pt x="2255703" y="13856"/>
                </a:cubicBezTo>
                <a:cubicBezTo>
                  <a:pt x="2317997" y="12998"/>
                  <a:pt x="2309806" y="15284"/>
                  <a:pt x="2370575" y="12998"/>
                </a:cubicBezTo>
                <a:close/>
                <a:moveTo>
                  <a:pt x="4351109" y="4331"/>
                </a:moveTo>
                <a:lnTo>
                  <a:pt x="4213091" y="4331"/>
                </a:lnTo>
                <a:cubicBezTo>
                  <a:pt x="4189278" y="5569"/>
                  <a:pt x="4347299" y="4902"/>
                  <a:pt x="4350823" y="3473"/>
                </a:cubicBezTo>
                <a:close/>
                <a:moveTo>
                  <a:pt x="2209698" y="16808"/>
                </a:moveTo>
                <a:cubicBezTo>
                  <a:pt x="2186458" y="16808"/>
                  <a:pt x="2084159" y="16808"/>
                  <a:pt x="2048440" y="17856"/>
                </a:cubicBezTo>
                <a:cubicBezTo>
                  <a:pt x="2141023" y="15761"/>
                  <a:pt x="2154453" y="17761"/>
                  <a:pt x="2209412" y="16142"/>
                </a:cubicBezTo>
                <a:close/>
                <a:moveTo>
                  <a:pt x="2508879" y="15284"/>
                </a:moveTo>
                <a:lnTo>
                  <a:pt x="2600985" y="14618"/>
                </a:lnTo>
                <a:cubicBezTo>
                  <a:pt x="2599461" y="13951"/>
                  <a:pt x="2606129" y="13475"/>
                  <a:pt x="2624322" y="12998"/>
                </a:cubicBezTo>
                <a:lnTo>
                  <a:pt x="2578126" y="12998"/>
                </a:lnTo>
                <a:cubicBezTo>
                  <a:pt x="2570410" y="12560"/>
                  <a:pt x="2562790" y="12560"/>
                  <a:pt x="2555075" y="12998"/>
                </a:cubicBezTo>
                <a:cubicBezTo>
                  <a:pt x="2639466" y="12998"/>
                  <a:pt x="2461540" y="13856"/>
                  <a:pt x="2508593" y="14618"/>
                </a:cubicBezTo>
                <a:close/>
                <a:moveTo>
                  <a:pt x="3844569" y="7474"/>
                </a:moveTo>
                <a:cubicBezTo>
                  <a:pt x="3803802" y="7474"/>
                  <a:pt x="3785895" y="6426"/>
                  <a:pt x="3706552" y="6998"/>
                </a:cubicBezTo>
                <a:cubicBezTo>
                  <a:pt x="3676739" y="7855"/>
                  <a:pt x="3822947" y="7760"/>
                  <a:pt x="3844283" y="6807"/>
                </a:cubicBezTo>
                <a:close/>
                <a:moveTo>
                  <a:pt x="8773090" y="126441"/>
                </a:moveTo>
                <a:cubicBezTo>
                  <a:pt x="8784711" y="135966"/>
                  <a:pt x="8795187" y="142634"/>
                  <a:pt x="8803570" y="149968"/>
                </a:cubicBezTo>
                <a:lnTo>
                  <a:pt x="8825192" y="169780"/>
                </a:lnTo>
                <a:cubicBezTo>
                  <a:pt x="8831382" y="175590"/>
                  <a:pt x="8837098" y="180448"/>
                  <a:pt x="8842051" y="185496"/>
                </a:cubicBezTo>
                <a:lnTo>
                  <a:pt x="8855481" y="200260"/>
                </a:lnTo>
                <a:cubicBezTo>
                  <a:pt x="8880912" y="227235"/>
                  <a:pt x="8903392" y="256800"/>
                  <a:pt x="8922632" y="288462"/>
                </a:cubicBezTo>
                <a:cubicBezTo>
                  <a:pt x="8917679" y="278937"/>
                  <a:pt x="8922632" y="287128"/>
                  <a:pt x="8930157" y="298748"/>
                </a:cubicBezTo>
                <a:cubicBezTo>
                  <a:pt x="8933776" y="304559"/>
                  <a:pt x="8938062" y="311131"/>
                  <a:pt x="8941396" y="316941"/>
                </a:cubicBezTo>
                <a:cubicBezTo>
                  <a:pt x="8944731" y="322751"/>
                  <a:pt x="8947112" y="328085"/>
                  <a:pt x="8948349" y="330372"/>
                </a:cubicBezTo>
                <a:cubicBezTo>
                  <a:pt x="8921300" y="276317"/>
                  <a:pt x="8885960" y="226844"/>
                  <a:pt x="8843574" y="183782"/>
                </a:cubicBezTo>
                <a:cubicBezTo>
                  <a:pt x="8834049" y="175019"/>
                  <a:pt x="8825287" y="167208"/>
                  <a:pt x="8817381" y="160064"/>
                </a:cubicBezTo>
                <a:cubicBezTo>
                  <a:pt x="8810618" y="153606"/>
                  <a:pt x="8803379" y="147568"/>
                  <a:pt x="8795854" y="141967"/>
                </a:cubicBezTo>
                <a:cubicBezTo>
                  <a:pt x="8788424" y="136157"/>
                  <a:pt x="8780806" y="130756"/>
                  <a:pt x="8772804" y="125774"/>
                </a:cubicBezTo>
                <a:close/>
                <a:moveTo>
                  <a:pt x="3406610" y="12998"/>
                </a:moveTo>
                <a:cubicBezTo>
                  <a:pt x="3485096" y="12998"/>
                  <a:pt x="3567487" y="12522"/>
                  <a:pt x="3591109" y="11474"/>
                </a:cubicBezTo>
                <a:cubicBezTo>
                  <a:pt x="3513861" y="12046"/>
                  <a:pt x="3445757" y="10522"/>
                  <a:pt x="3406610" y="11474"/>
                </a:cubicBezTo>
                <a:cubicBezTo>
                  <a:pt x="3446044" y="11284"/>
                  <a:pt x="3401847" y="11855"/>
                  <a:pt x="3406610" y="12998"/>
                </a:cubicBezTo>
                <a:close/>
                <a:moveTo>
                  <a:pt x="5686514" y="10427"/>
                </a:moveTo>
                <a:cubicBezTo>
                  <a:pt x="5683085" y="11189"/>
                  <a:pt x="5741283" y="11570"/>
                  <a:pt x="5800052" y="11570"/>
                </a:cubicBezTo>
                <a:lnTo>
                  <a:pt x="5881015" y="11570"/>
                </a:lnTo>
                <a:cubicBezTo>
                  <a:pt x="5903017" y="11570"/>
                  <a:pt x="5917495" y="11570"/>
                  <a:pt x="5916828" y="10903"/>
                </a:cubicBezTo>
                <a:cubicBezTo>
                  <a:pt x="5797290" y="10141"/>
                  <a:pt x="5773953" y="9379"/>
                  <a:pt x="5686514" y="9950"/>
                </a:cubicBezTo>
                <a:close/>
                <a:moveTo>
                  <a:pt x="6262681" y="12998"/>
                </a:moveTo>
                <a:cubicBezTo>
                  <a:pt x="6479661" y="12998"/>
                  <a:pt x="6664540" y="15475"/>
                  <a:pt x="6792367" y="12998"/>
                </a:cubicBezTo>
                <a:cubicBezTo>
                  <a:pt x="6577006" y="11665"/>
                  <a:pt x="6433559" y="10236"/>
                  <a:pt x="6262681" y="12998"/>
                </a:cubicBezTo>
                <a:close/>
                <a:moveTo>
                  <a:pt x="5986456" y="13665"/>
                </a:moveTo>
                <a:cubicBezTo>
                  <a:pt x="5937783" y="11951"/>
                  <a:pt x="5743569" y="12903"/>
                  <a:pt x="5663844" y="11760"/>
                </a:cubicBezTo>
                <a:cubicBezTo>
                  <a:pt x="5686037" y="13475"/>
                  <a:pt x="5873013" y="12998"/>
                  <a:pt x="5986456" y="12998"/>
                </a:cubicBezTo>
                <a:close/>
                <a:moveTo>
                  <a:pt x="8804619" y="1022553"/>
                </a:moveTo>
                <a:cubicBezTo>
                  <a:pt x="8782520" y="1042651"/>
                  <a:pt x="8807570" y="1023030"/>
                  <a:pt x="8824715" y="1008361"/>
                </a:cubicBezTo>
                <a:cubicBezTo>
                  <a:pt x="8829954" y="1003503"/>
                  <a:pt x="8835480" y="998836"/>
                  <a:pt x="8840526" y="993788"/>
                </a:cubicBezTo>
                <a:lnTo>
                  <a:pt x="8855099" y="977881"/>
                </a:lnTo>
                <a:lnTo>
                  <a:pt x="8869577" y="961974"/>
                </a:lnTo>
                <a:lnTo>
                  <a:pt x="8876817" y="953973"/>
                </a:lnTo>
                <a:lnTo>
                  <a:pt x="8883293" y="945401"/>
                </a:lnTo>
                <a:lnTo>
                  <a:pt x="8909108" y="911015"/>
                </a:lnTo>
                <a:lnTo>
                  <a:pt x="8931585" y="874249"/>
                </a:lnTo>
                <a:cubicBezTo>
                  <a:pt x="8928537" y="878535"/>
                  <a:pt x="8923395" y="886250"/>
                  <a:pt x="8916726" y="896633"/>
                </a:cubicBezTo>
                <a:cubicBezTo>
                  <a:pt x="8913107" y="901681"/>
                  <a:pt x="8909963" y="907967"/>
                  <a:pt x="8905010" y="913873"/>
                </a:cubicBezTo>
                <a:lnTo>
                  <a:pt x="8889867" y="933399"/>
                </a:lnTo>
                <a:cubicBezTo>
                  <a:pt x="8884437" y="940257"/>
                  <a:pt x="8879007" y="947973"/>
                  <a:pt x="8872626" y="955307"/>
                </a:cubicBezTo>
                <a:lnTo>
                  <a:pt x="8851958" y="977595"/>
                </a:lnTo>
                <a:cubicBezTo>
                  <a:pt x="8837003" y="993378"/>
                  <a:pt x="8821001" y="1008237"/>
                  <a:pt x="8804237" y="1022077"/>
                </a:cubicBezTo>
                <a:close/>
                <a:moveTo>
                  <a:pt x="3706266" y="16999"/>
                </a:moveTo>
                <a:cubicBezTo>
                  <a:pt x="3721887" y="15665"/>
                  <a:pt x="3574154" y="15665"/>
                  <a:pt x="3544818" y="16999"/>
                </a:cubicBezTo>
                <a:close/>
                <a:moveTo>
                  <a:pt x="7367676" y="19856"/>
                </a:moveTo>
                <a:lnTo>
                  <a:pt x="7469879" y="19856"/>
                </a:lnTo>
                <a:cubicBezTo>
                  <a:pt x="7527029" y="19856"/>
                  <a:pt x="7595323" y="19856"/>
                  <a:pt x="7643901" y="20618"/>
                </a:cubicBezTo>
                <a:cubicBezTo>
                  <a:pt x="7654759" y="19380"/>
                  <a:pt x="7586275" y="19095"/>
                  <a:pt x="7551891" y="19666"/>
                </a:cubicBezTo>
                <a:cubicBezTo>
                  <a:pt x="7580466" y="18332"/>
                  <a:pt x="7477214" y="19666"/>
                  <a:pt x="7505694" y="17951"/>
                </a:cubicBezTo>
                <a:cubicBezTo>
                  <a:pt x="7527506" y="17951"/>
                  <a:pt x="7590846" y="18999"/>
                  <a:pt x="7574940" y="17951"/>
                </a:cubicBezTo>
                <a:cubicBezTo>
                  <a:pt x="7448258" y="18523"/>
                  <a:pt x="7346340" y="15761"/>
                  <a:pt x="7298715" y="17951"/>
                </a:cubicBezTo>
                <a:cubicBezTo>
                  <a:pt x="7431017" y="17666"/>
                  <a:pt x="7314335" y="19095"/>
                  <a:pt x="7367581" y="19856"/>
                </a:cubicBezTo>
                <a:close/>
                <a:moveTo>
                  <a:pt x="2941789" y="1147426"/>
                </a:moveTo>
                <a:cubicBezTo>
                  <a:pt x="2942646" y="1147426"/>
                  <a:pt x="2930835" y="1146855"/>
                  <a:pt x="2918740" y="1146569"/>
                </a:cubicBezTo>
                <a:lnTo>
                  <a:pt x="2872542" y="1146569"/>
                </a:lnTo>
                <a:cubicBezTo>
                  <a:pt x="2895879" y="1147331"/>
                  <a:pt x="2821298" y="1146569"/>
                  <a:pt x="2780532" y="1146569"/>
                </a:cubicBezTo>
                <a:cubicBezTo>
                  <a:pt x="2774054" y="1147235"/>
                  <a:pt x="2785865" y="1147616"/>
                  <a:pt x="2826632" y="1147712"/>
                </a:cubicBezTo>
                <a:cubicBezTo>
                  <a:pt x="2786913" y="1146474"/>
                  <a:pt x="2835110" y="1147616"/>
                  <a:pt x="2941789" y="1147426"/>
                </a:cubicBezTo>
                <a:close/>
                <a:moveTo>
                  <a:pt x="6768743" y="17571"/>
                </a:moveTo>
                <a:cubicBezTo>
                  <a:pt x="6755409" y="19666"/>
                  <a:pt x="7014965" y="19190"/>
                  <a:pt x="7068211" y="18714"/>
                </a:cubicBezTo>
                <a:cubicBezTo>
                  <a:pt x="6989058" y="17856"/>
                  <a:pt x="6869042" y="16808"/>
                  <a:pt x="6768743" y="17571"/>
                </a:cubicBezTo>
                <a:close/>
                <a:moveTo>
                  <a:pt x="2527261" y="1147331"/>
                </a:moveTo>
                <a:cubicBezTo>
                  <a:pt x="2532310" y="1147331"/>
                  <a:pt x="2546311" y="1147331"/>
                  <a:pt x="2573268" y="1147331"/>
                </a:cubicBezTo>
                <a:cubicBezTo>
                  <a:pt x="2580982" y="1147883"/>
                  <a:pt x="2588603" y="1148045"/>
                  <a:pt x="2596317" y="1147807"/>
                </a:cubicBezTo>
                <a:cubicBezTo>
                  <a:pt x="2684519" y="1146474"/>
                  <a:pt x="2440870" y="1146474"/>
                  <a:pt x="2527261" y="1147331"/>
                </a:cubicBezTo>
                <a:close/>
                <a:moveTo>
                  <a:pt x="1882419" y="1147331"/>
                </a:moveTo>
                <a:cubicBezTo>
                  <a:pt x="1893182" y="1146474"/>
                  <a:pt x="1820507" y="1146569"/>
                  <a:pt x="1813172" y="1145997"/>
                </a:cubicBezTo>
                <a:lnTo>
                  <a:pt x="2089397" y="1145997"/>
                </a:lnTo>
                <a:cubicBezTo>
                  <a:pt x="2145881" y="1145997"/>
                  <a:pt x="2047868" y="1145235"/>
                  <a:pt x="2112544" y="1145045"/>
                </a:cubicBezTo>
                <a:cubicBezTo>
                  <a:pt x="2129212" y="1145807"/>
                  <a:pt x="2213794" y="1146759"/>
                  <a:pt x="2296471" y="1146092"/>
                </a:cubicBezTo>
                <a:cubicBezTo>
                  <a:pt x="2291517" y="1145235"/>
                  <a:pt x="2203222" y="1145235"/>
                  <a:pt x="2181600" y="1144568"/>
                </a:cubicBezTo>
                <a:cubicBezTo>
                  <a:pt x="1960143" y="1143902"/>
                  <a:pt x="1870132" y="1145807"/>
                  <a:pt x="1720780" y="1144568"/>
                </a:cubicBezTo>
                <a:cubicBezTo>
                  <a:pt x="1673155" y="1144568"/>
                  <a:pt x="1755165" y="1145235"/>
                  <a:pt x="1674869" y="1145331"/>
                </a:cubicBezTo>
                <a:cubicBezTo>
                  <a:pt x="1647723" y="1145331"/>
                  <a:pt x="1609528" y="1145331"/>
                  <a:pt x="1605622" y="1145331"/>
                </a:cubicBezTo>
                <a:cubicBezTo>
                  <a:pt x="1659534" y="1145331"/>
                  <a:pt x="1700872" y="1145807"/>
                  <a:pt x="1744021" y="1145331"/>
                </a:cubicBezTo>
                <a:cubicBezTo>
                  <a:pt x="1738972" y="1145807"/>
                  <a:pt x="1769834" y="1145902"/>
                  <a:pt x="1766976" y="1146283"/>
                </a:cubicBezTo>
                <a:cubicBezTo>
                  <a:pt x="1723161" y="1145807"/>
                  <a:pt x="1709254" y="1146283"/>
                  <a:pt x="1651819" y="1146283"/>
                </a:cubicBezTo>
                <a:cubicBezTo>
                  <a:pt x="1638960" y="1145616"/>
                  <a:pt x="1557140" y="1145712"/>
                  <a:pt x="1559712" y="1144759"/>
                </a:cubicBezTo>
                <a:lnTo>
                  <a:pt x="1418361" y="1144759"/>
                </a:lnTo>
                <a:lnTo>
                  <a:pt x="1367974" y="1144759"/>
                </a:lnTo>
                <a:cubicBezTo>
                  <a:pt x="1351305" y="1145331"/>
                  <a:pt x="1334732" y="1146474"/>
                  <a:pt x="1318158" y="1147235"/>
                </a:cubicBezTo>
                <a:cubicBezTo>
                  <a:pt x="1314062" y="1147274"/>
                  <a:pt x="1309967" y="1147683"/>
                  <a:pt x="1305871" y="1148474"/>
                </a:cubicBezTo>
                <a:lnTo>
                  <a:pt x="1293774" y="1150283"/>
                </a:lnTo>
                <a:lnTo>
                  <a:pt x="1270057" y="1153998"/>
                </a:lnTo>
                <a:cubicBezTo>
                  <a:pt x="1262437" y="1155056"/>
                  <a:pt x="1254817" y="1156684"/>
                  <a:pt x="1247387" y="1158856"/>
                </a:cubicBezTo>
                <a:lnTo>
                  <a:pt x="1226146" y="1164381"/>
                </a:lnTo>
                <a:cubicBezTo>
                  <a:pt x="1213383" y="1167467"/>
                  <a:pt x="1200905" y="1171515"/>
                  <a:pt x="1188714" y="1176477"/>
                </a:cubicBezTo>
                <a:cubicBezTo>
                  <a:pt x="1177569" y="1180764"/>
                  <a:pt x="1167378" y="1183716"/>
                  <a:pt x="1159471" y="1187717"/>
                </a:cubicBezTo>
                <a:lnTo>
                  <a:pt x="1133087" y="1200480"/>
                </a:lnTo>
                <a:lnTo>
                  <a:pt x="1160805" y="1187336"/>
                </a:lnTo>
                <a:cubicBezTo>
                  <a:pt x="1170996" y="1182859"/>
                  <a:pt x="1184808" y="1178477"/>
                  <a:pt x="1201668" y="1172191"/>
                </a:cubicBezTo>
                <a:cubicBezTo>
                  <a:pt x="1211002" y="1168714"/>
                  <a:pt x="1220527" y="1165914"/>
                  <a:pt x="1230243" y="1163809"/>
                </a:cubicBezTo>
                <a:cubicBezTo>
                  <a:pt x="1240815" y="1161237"/>
                  <a:pt x="1252149" y="1157808"/>
                  <a:pt x="1264818" y="1155332"/>
                </a:cubicBezTo>
                <a:lnTo>
                  <a:pt x="1261960" y="1155903"/>
                </a:lnTo>
                <a:cubicBezTo>
                  <a:pt x="1260247" y="1155903"/>
                  <a:pt x="1257960" y="1156951"/>
                  <a:pt x="1255578" y="1157618"/>
                </a:cubicBezTo>
                <a:lnTo>
                  <a:pt x="1243292" y="1161047"/>
                </a:lnTo>
                <a:cubicBezTo>
                  <a:pt x="1279106" y="1152217"/>
                  <a:pt x="1315872" y="1147359"/>
                  <a:pt x="1352734" y="1146569"/>
                </a:cubicBezTo>
                <a:lnTo>
                  <a:pt x="1365307" y="1145902"/>
                </a:lnTo>
                <a:lnTo>
                  <a:pt x="1449318" y="1145902"/>
                </a:lnTo>
                <a:lnTo>
                  <a:pt x="1602384" y="1146378"/>
                </a:lnTo>
                <a:cubicBezTo>
                  <a:pt x="1690585" y="1146378"/>
                  <a:pt x="1756784" y="1146378"/>
                  <a:pt x="1835937" y="1145902"/>
                </a:cubicBezTo>
                <a:cubicBezTo>
                  <a:pt x="1845462" y="1145902"/>
                  <a:pt x="1801743" y="1146474"/>
                  <a:pt x="1835937" y="1146664"/>
                </a:cubicBezTo>
                <a:cubicBezTo>
                  <a:pt x="1841176" y="1147045"/>
                  <a:pt x="1862131" y="1146950"/>
                  <a:pt x="1882419" y="1146474"/>
                </a:cubicBezTo>
                <a:close/>
                <a:moveTo>
                  <a:pt x="1559998" y="1144949"/>
                </a:moveTo>
                <a:cubicBezTo>
                  <a:pt x="1473606" y="1144949"/>
                  <a:pt x="1466653" y="1144949"/>
                  <a:pt x="1455985" y="1144949"/>
                </a:cubicBezTo>
                <a:lnTo>
                  <a:pt x="1426839" y="1144949"/>
                </a:lnTo>
                <a:lnTo>
                  <a:pt x="1363783" y="1144949"/>
                </a:lnTo>
                <a:lnTo>
                  <a:pt x="1330921" y="1146664"/>
                </a:lnTo>
                <a:lnTo>
                  <a:pt x="1322349" y="1147426"/>
                </a:lnTo>
                <a:cubicBezTo>
                  <a:pt x="1317015" y="1147645"/>
                  <a:pt x="1311681" y="1148188"/>
                  <a:pt x="1306443" y="1149045"/>
                </a:cubicBezTo>
                <a:lnTo>
                  <a:pt x="1259961" y="1156380"/>
                </a:lnTo>
                <a:cubicBezTo>
                  <a:pt x="1242720" y="1161142"/>
                  <a:pt x="1223765" y="1165238"/>
                  <a:pt x="1206239" y="1170857"/>
                </a:cubicBezTo>
                <a:cubicBezTo>
                  <a:pt x="1188714" y="1176477"/>
                  <a:pt x="1172235" y="1182954"/>
                  <a:pt x="1159185" y="1189146"/>
                </a:cubicBezTo>
                <a:cubicBezTo>
                  <a:pt x="1168710" y="1184478"/>
                  <a:pt x="1179284" y="1181525"/>
                  <a:pt x="1189094" y="1177620"/>
                </a:cubicBezTo>
                <a:lnTo>
                  <a:pt x="1203858" y="1172191"/>
                </a:lnTo>
                <a:lnTo>
                  <a:pt x="1211097" y="1169524"/>
                </a:lnTo>
                <a:lnTo>
                  <a:pt x="1218527" y="1167619"/>
                </a:lnTo>
                <a:lnTo>
                  <a:pt x="1247864" y="1159999"/>
                </a:lnTo>
                <a:cubicBezTo>
                  <a:pt x="1252722" y="1158856"/>
                  <a:pt x="1257389" y="1157427"/>
                  <a:pt x="1262247" y="1156475"/>
                </a:cubicBezTo>
                <a:lnTo>
                  <a:pt x="1276629" y="1154284"/>
                </a:lnTo>
                <a:cubicBezTo>
                  <a:pt x="1295012" y="1150826"/>
                  <a:pt x="1313586" y="1148664"/>
                  <a:pt x="1332255" y="1147807"/>
                </a:cubicBezTo>
                <a:cubicBezTo>
                  <a:pt x="1350257" y="1146950"/>
                  <a:pt x="1367497" y="1145712"/>
                  <a:pt x="1385215" y="1146092"/>
                </a:cubicBezTo>
                <a:close/>
                <a:moveTo>
                  <a:pt x="4350823" y="18523"/>
                </a:moveTo>
                <a:cubicBezTo>
                  <a:pt x="4271861" y="17761"/>
                  <a:pt x="4174611" y="17571"/>
                  <a:pt x="4051547" y="17761"/>
                </a:cubicBezTo>
                <a:cubicBezTo>
                  <a:pt x="4090981" y="19380"/>
                  <a:pt x="4270336" y="18332"/>
                  <a:pt x="4350823" y="18047"/>
                </a:cubicBezTo>
                <a:close/>
                <a:moveTo>
                  <a:pt x="3931723" y="1147807"/>
                </a:moveTo>
                <a:cubicBezTo>
                  <a:pt x="3853428" y="1148664"/>
                  <a:pt x="3742366" y="1147807"/>
                  <a:pt x="3678263" y="1148283"/>
                </a:cubicBezTo>
                <a:lnTo>
                  <a:pt x="3908577" y="1148855"/>
                </a:lnTo>
                <a:cubicBezTo>
                  <a:pt x="3903719" y="1147902"/>
                  <a:pt x="3934771" y="1147807"/>
                  <a:pt x="3932009" y="1147331"/>
                </a:cubicBezTo>
                <a:close/>
                <a:moveTo>
                  <a:pt x="1012406" y="1286872"/>
                </a:moveTo>
                <a:cubicBezTo>
                  <a:pt x="1025074" y="1274508"/>
                  <a:pt x="1038600" y="1263050"/>
                  <a:pt x="1052887" y="1252582"/>
                </a:cubicBezTo>
                <a:lnTo>
                  <a:pt x="1075937" y="1235437"/>
                </a:lnTo>
                <a:lnTo>
                  <a:pt x="1098416" y="1221816"/>
                </a:lnTo>
                <a:lnTo>
                  <a:pt x="1116514" y="1210863"/>
                </a:lnTo>
                <a:cubicBezTo>
                  <a:pt x="1120324" y="1208691"/>
                  <a:pt x="1124134" y="1206719"/>
                  <a:pt x="1128134" y="1204957"/>
                </a:cubicBezTo>
                <a:cubicBezTo>
                  <a:pt x="1132992" y="1202576"/>
                  <a:pt x="1131278" y="1203338"/>
                  <a:pt x="1119372" y="1208862"/>
                </a:cubicBezTo>
                <a:lnTo>
                  <a:pt x="1081938" y="1231341"/>
                </a:lnTo>
                <a:cubicBezTo>
                  <a:pt x="1075842" y="1235027"/>
                  <a:pt x="1070032" y="1239104"/>
                  <a:pt x="1064412" y="1243533"/>
                </a:cubicBezTo>
                <a:lnTo>
                  <a:pt x="1048410" y="1255344"/>
                </a:lnTo>
                <a:cubicBezTo>
                  <a:pt x="1043362" y="1259154"/>
                  <a:pt x="1038885" y="1262298"/>
                  <a:pt x="1034408" y="1266012"/>
                </a:cubicBezTo>
                <a:lnTo>
                  <a:pt x="1023740" y="1275537"/>
                </a:lnTo>
                <a:cubicBezTo>
                  <a:pt x="1019835" y="1278976"/>
                  <a:pt x="1016215" y="1282595"/>
                  <a:pt x="1012691" y="1286396"/>
                </a:cubicBezTo>
                <a:close/>
                <a:moveTo>
                  <a:pt x="2688139" y="1143997"/>
                </a:moveTo>
                <a:cubicBezTo>
                  <a:pt x="2728525" y="1144949"/>
                  <a:pt x="2672708" y="1144664"/>
                  <a:pt x="2664994" y="1145521"/>
                </a:cubicBezTo>
                <a:cubicBezTo>
                  <a:pt x="2717761" y="1145521"/>
                  <a:pt x="2751480" y="1145521"/>
                  <a:pt x="2757100" y="1145521"/>
                </a:cubicBezTo>
                <a:cubicBezTo>
                  <a:pt x="2709856" y="1144854"/>
                  <a:pt x="2751766" y="1143807"/>
                  <a:pt x="2688425" y="1143807"/>
                </a:cubicBezTo>
                <a:close/>
                <a:moveTo>
                  <a:pt x="2826346" y="1145902"/>
                </a:moveTo>
                <a:cubicBezTo>
                  <a:pt x="2792723" y="1145902"/>
                  <a:pt x="2707284" y="1145902"/>
                  <a:pt x="2711190" y="1145902"/>
                </a:cubicBezTo>
                <a:lnTo>
                  <a:pt x="3171628" y="1145902"/>
                </a:lnTo>
                <a:cubicBezTo>
                  <a:pt x="3149340" y="1145140"/>
                  <a:pt x="3033134" y="1143711"/>
                  <a:pt x="2987510" y="1144759"/>
                </a:cubicBezTo>
                <a:cubicBezTo>
                  <a:pt x="2995129" y="1143483"/>
                  <a:pt x="3002845" y="1143130"/>
                  <a:pt x="3010560" y="1143711"/>
                </a:cubicBezTo>
                <a:lnTo>
                  <a:pt x="2803297" y="1143711"/>
                </a:lnTo>
                <a:cubicBezTo>
                  <a:pt x="2861304" y="1144854"/>
                  <a:pt x="2759671" y="1143711"/>
                  <a:pt x="2757100" y="1144949"/>
                </a:cubicBezTo>
                <a:cubicBezTo>
                  <a:pt x="2778912" y="1145235"/>
                  <a:pt x="2842254" y="1145045"/>
                  <a:pt x="2826632" y="1145712"/>
                </a:cubicBezTo>
                <a:close/>
                <a:moveTo>
                  <a:pt x="2619273" y="1145902"/>
                </a:moveTo>
                <a:lnTo>
                  <a:pt x="2388769" y="1145902"/>
                </a:lnTo>
                <a:cubicBezTo>
                  <a:pt x="2385340" y="1146378"/>
                  <a:pt x="2443633" y="1146569"/>
                  <a:pt x="2502401" y="1146569"/>
                </a:cubicBezTo>
                <a:lnTo>
                  <a:pt x="2583364" y="1146569"/>
                </a:lnTo>
                <a:lnTo>
                  <a:pt x="2609843" y="1146569"/>
                </a:lnTo>
                <a:cubicBezTo>
                  <a:pt x="2616415" y="1145807"/>
                  <a:pt x="2619845" y="1145712"/>
                  <a:pt x="2619559" y="1145616"/>
                </a:cubicBezTo>
                <a:close/>
                <a:moveTo>
                  <a:pt x="8450477" y="25000"/>
                </a:moveTo>
                <a:lnTo>
                  <a:pt x="8491912" y="27191"/>
                </a:lnTo>
                <a:lnTo>
                  <a:pt x="8525631" y="32239"/>
                </a:lnTo>
                <a:cubicBezTo>
                  <a:pt x="8535156" y="33858"/>
                  <a:pt x="8544681" y="34620"/>
                  <a:pt x="8551920" y="36430"/>
                </a:cubicBezTo>
                <a:lnTo>
                  <a:pt x="8570970" y="40812"/>
                </a:lnTo>
                <a:cubicBezTo>
                  <a:pt x="8553729" y="35868"/>
                  <a:pt x="8536202" y="32296"/>
                  <a:pt x="8518392" y="30143"/>
                </a:cubicBezTo>
                <a:lnTo>
                  <a:pt x="8493817" y="26429"/>
                </a:lnTo>
                <a:cubicBezTo>
                  <a:pt x="8483434" y="25572"/>
                  <a:pt x="8469814" y="25000"/>
                  <a:pt x="8450764" y="23857"/>
                </a:cubicBezTo>
                <a:close/>
                <a:moveTo>
                  <a:pt x="6308306" y="22523"/>
                </a:moveTo>
                <a:cubicBezTo>
                  <a:pt x="6245726" y="22523"/>
                  <a:pt x="6125425" y="21857"/>
                  <a:pt x="6101328" y="22523"/>
                </a:cubicBezTo>
                <a:cubicBezTo>
                  <a:pt x="6204007" y="22523"/>
                  <a:pt x="6256966" y="23857"/>
                  <a:pt x="6308306" y="22523"/>
                </a:cubicBezTo>
                <a:close/>
                <a:moveTo>
                  <a:pt x="3475666" y="24524"/>
                </a:moveTo>
                <a:cubicBezTo>
                  <a:pt x="3560057" y="23952"/>
                  <a:pt x="3564153" y="25190"/>
                  <a:pt x="3637591" y="25000"/>
                </a:cubicBezTo>
                <a:cubicBezTo>
                  <a:pt x="3663213" y="22523"/>
                  <a:pt x="3524910" y="23571"/>
                  <a:pt x="3475666" y="24429"/>
                </a:cubicBezTo>
                <a:close/>
                <a:moveTo>
                  <a:pt x="7344627" y="24524"/>
                </a:moveTo>
                <a:cubicBezTo>
                  <a:pt x="7316052" y="25857"/>
                  <a:pt x="7500073" y="25667"/>
                  <a:pt x="7505694" y="25095"/>
                </a:cubicBezTo>
                <a:cubicBezTo>
                  <a:pt x="7447971" y="24333"/>
                  <a:pt x="7415206" y="23857"/>
                  <a:pt x="7344627" y="24429"/>
                </a:cubicBezTo>
                <a:close/>
                <a:moveTo>
                  <a:pt x="7805064" y="26619"/>
                </a:moveTo>
                <a:cubicBezTo>
                  <a:pt x="7858881" y="25952"/>
                  <a:pt x="8001756" y="26619"/>
                  <a:pt x="7989469" y="25190"/>
                </a:cubicBezTo>
                <a:lnTo>
                  <a:pt x="7851165" y="24619"/>
                </a:lnTo>
                <a:cubicBezTo>
                  <a:pt x="7868406" y="25762"/>
                  <a:pt x="7788109" y="25190"/>
                  <a:pt x="7805064" y="26524"/>
                </a:cubicBezTo>
                <a:close/>
                <a:moveTo>
                  <a:pt x="8012328" y="25190"/>
                </a:moveTo>
                <a:cubicBezTo>
                  <a:pt x="8068241" y="26429"/>
                  <a:pt x="8149489" y="26810"/>
                  <a:pt x="8233784" y="26905"/>
                </a:cubicBezTo>
                <a:lnTo>
                  <a:pt x="8359609" y="26905"/>
                </a:lnTo>
                <a:lnTo>
                  <a:pt x="8432953" y="26905"/>
                </a:lnTo>
                <a:lnTo>
                  <a:pt x="8447336" y="27476"/>
                </a:lnTo>
                <a:lnTo>
                  <a:pt x="8474862" y="28810"/>
                </a:lnTo>
                <a:lnTo>
                  <a:pt x="8433904" y="26619"/>
                </a:lnTo>
                <a:lnTo>
                  <a:pt x="8397899" y="26619"/>
                </a:lnTo>
                <a:lnTo>
                  <a:pt x="8333606" y="26619"/>
                </a:lnTo>
                <a:lnTo>
                  <a:pt x="8226068" y="26619"/>
                </a:lnTo>
                <a:close/>
                <a:moveTo>
                  <a:pt x="8616593" y="57385"/>
                </a:moveTo>
                <a:lnTo>
                  <a:pt x="8647931" y="69006"/>
                </a:lnTo>
                <a:cubicBezTo>
                  <a:pt x="8658981" y="73197"/>
                  <a:pt x="8670029" y="79388"/>
                  <a:pt x="8682031" y="85007"/>
                </a:cubicBezTo>
                <a:lnTo>
                  <a:pt x="8700223" y="93866"/>
                </a:lnTo>
                <a:cubicBezTo>
                  <a:pt x="8706320" y="97009"/>
                  <a:pt x="8712224" y="101009"/>
                  <a:pt x="8718417" y="104629"/>
                </a:cubicBezTo>
                <a:lnTo>
                  <a:pt x="8737467" y="116154"/>
                </a:lnTo>
                <a:cubicBezTo>
                  <a:pt x="8744134" y="119955"/>
                  <a:pt x="8750420" y="124184"/>
                  <a:pt x="8756517" y="128822"/>
                </a:cubicBezTo>
                <a:cubicBezTo>
                  <a:pt x="8812714" y="167904"/>
                  <a:pt x="8861197" y="217100"/>
                  <a:pt x="8899392" y="273888"/>
                </a:cubicBezTo>
                <a:cubicBezTo>
                  <a:pt x="8900438" y="274460"/>
                  <a:pt x="8889390" y="258934"/>
                  <a:pt x="8871577" y="234740"/>
                </a:cubicBezTo>
                <a:cubicBezTo>
                  <a:pt x="8862052" y="223025"/>
                  <a:pt x="8850051" y="210166"/>
                  <a:pt x="8837193" y="195688"/>
                </a:cubicBezTo>
                <a:cubicBezTo>
                  <a:pt x="8830905" y="188354"/>
                  <a:pt x="8823001" y="182163"/>
                  <a:pt x="8815571" y="175019"/>
                </a:cubicBezTo>
                <a:cubicBezTo>
                  <a:pt x="8808142" y="167875"/>
                  <a:pt x="8800331" y="160826"/>
                  <a:pt x="8792236" y="153873"/>
                </a:cubicBezTo>
                <a:lnTo>
                  <a:pt x="8766612" y="134823"/>
                </a:lnTo>
                <a:cubicBezTo>
                  <a:pt x="8758326" y="128213"/>
                  <a:pt x="8749564" y="122136"/>
                  <a:pt x="8740513" y="116631"/>
                </a:cubicBezTo>
                <a:lnTo>
                  <a:pt x="8714224" y="100724"/>
                </a:lnTo>
                <a:cubicBezTo>
                  <a:pt x="8709938" y="98152"/>
                  <a:pt x="8705939" y="95390"/>
                  <a:pt x="8701557" y="93294"/>
                </a:cubicBezTo>
                <a:lnTo>
                  <a:pt x="8688889" y="87198"/>
                </a:lnTo>
                <a:lnTo>
                  <a:pt x="8665553" y="76054"/>
                </a:lnTo>
                <a:lnTo>
                  <a:pt x="8655074" y="71101"/>
                </a:lnTo>
                <a:cubicBezTo>
                  <a:pt x="8651647" y="69672"/>
                  <a:pt x="8648312" y="68624"/>
                  <a:pt x="8645549" y="67481"/>
                </a:cubicBezTo>
                <a:close/>
                <a:moveTo>
                  <a:pt x="7708481" y="1149522"/>
                </a:moveTo>
                <a:lnTo>
                  <a:pt x="7754488" y="1149998"/>
                </a:lnTo>
                <a:cubicBezTo>
                  <a:pt x="7762106" y="1149160"/>
                  <a:pt x="7769822" y="1148807"/>
                  <a:pt x="7777537" y="1148950"/>
                </a:cubicBezTo>
                <a:cubicBezTo>
                  <a:pt x="7722673" y="1148188"/>
                  <a:pt x="7656475" y="1148950"/>
                  <a:pt x="7639330" y="1150188"/>
                </a:cubicBezTo>
                <a:cubicBezTo>
                  <a:pt x="7684764" y="1150283"/>
                  <a:pt x="7684955" y="1149617"/>
                  <a:pt x="7708481" y="1149426"/>
                </a:cubicBezTo>
                <a:close/>
                <a:moveTo>
                  <a:pt x="3452806" y="29096"/>
                </a:moveTo>
                <a:lnTo>
                  <a:pt x="3544818" y="29096"/>
                </a:lnTo>
                <a:cubicBezTo>
                  <a:pt x="3566820" y="28239"/>
                  <a:pt x="3476142" y="27857"/>
                  <a:pt x="3544818" y="27476"/>
                </a:cubicBezTo>
                <a:cubicBezTo>
                  <a:pt x="3559010" y="27953"/>
                  <a:pt x="3633686" y="27476"/>
                  <a:pt x="3637210" y="28143"/>
                </a:cubicBezTo>
                <a:cubicBezTo>
                  <a:pt x="3633781" y="28343"/>
                  <a:pt x="3630352" y="28343"/>
                  <a:pt x="3626923" y="28143"/>
                </a:cubicBezTo>
                <a:lnTo>
                  <a:pt x="3604349" y="28143"/>
                </a:lnTo>
                <a:cubicBezTo>
                  <a:pt x="3587776" y="28143"/>
                  <a:pt x="3570535" y="28143"/>
                  <a:pt x="3567963" y="28620"/>
                </a:cubicBezTo>
                <a:cubicBezTo>
                  <a:pt x="3636257" y="28620"/>
                  <a:pt x="3743223" y="29572"/>
                  <a:pt x="3775227" y="28620"/>
                </a:cubicBezTo>
                <a:cubicBezTo>
                  <a:pt x="3645210" y="27286"/>
                  <a:pt x="3531864" y="25572"/>
                  <a:pt x="3337934" y="25857"/>
                </a:cubicBezTo>
                <a:cubicBezTo>
                  <a:pt x="3340221" y="27667"/>
                  <a:pt x="3540817" y="26333"/>
                  <a:pt x="3452806" y="29096"/>
                </a:cubicBezTo>
                <a:close/>
                <a:moveTo>
                  <a:pt x="7639330" y="1148283"/>
                </a:moveTo>
                <a:cubicBezTo>
                  <a:pt x="7580275" y="1148283"/>
                  <a:pt x="7508742" y="1147521"/>
                  <a:pt x="7478263" y="1148283"/>
                </a:cubicBezTo>
                <a:cubicBezTo>
                  <a:pt x="7523885" y="1148283"/>
                  <a:pt x="7507503" y="1149331"/>
                  <a:pt x="7570273" y="1149141"/>
                </a:cubicBezTo>
                <a:cubicBezTo>
                  <a:pt x="7534364" y="1147998"/>
                  <a:pt x="7648569" y="1149141"/>
                  <a:pt x="7639330" y="1148283"/>
                </a:cubicBezTo>
                <a:close/>
                <a:moveTo>
                  <a:pt x="3033706" y="1143045"/>
                </a:moveTo>
                <a:cubicBezTo>
                  <a:pt x="3038182" y="1143045"/>
                  <a:pt x="3055328" y="1142568"/>
                  <a:pt x="3071806" y="1142378"/>
                </a:cubicBezTo>
                <a:lnTo>
                  <a:pt x="3093332" y="1142378"/>
                </a:lnTo>
                <a:cubicBezTo>
                  <a:pt x="3096475" y="1142587"/>
                  <a:pt x="3099715" y="1142587"/>
                  <a:pt x="3102857" y="1142378"/>
                </a:cubicBezTo>
                <a:lnTo>
                  <a:pt x="2849493" y="1144092"/>
                </a:lnTo>
                <a:close/>
                <a:moveTo>
                  <a:pt x="1997385" y="1143045"/>
                </a:moveTo>
                <a:cubicBezTo>
                  <a:pt x="1986147" y="1142378"/>
                  <a:pt x="2102828" y="1143711"/>
                  <a:pt x="2112639" y="1143045"/>
                </a:cubicBezTo>
                <a:cubicBezTo>
                  <a:pt x="2076920" y="1142092"/>
                  <a:pt x="1930615" y="1141901"/>
                  <a:pt x="1997576" y="1142854"/>
                </a:cubicBezTo>
                <a:close/>
                <a:moveTo>
                  <a:pt x="4005161" y="28620"/>
                </a:moveTo>
                <a:cubicBezTo>
                  <a:pt x="3987444" y="29572"/>
                  <a:pt x="3949344" y="31096"/>
                  <a:pt x="3982205" y="31667"/>
                </a:cubicBezTo>
                <a:cubicBezTo>
                  <a:pt x="3925055" y="31667"/>
                  <a:pt x="3870477" y="31667"/>
                  <a:pt x="3867143" y="32620"/>
                </a:cubicBezTo>
                <a:cubicBezTo>
                  <a:pt x="3980777" y="32620"/>
                  <a:pt x="4053072" y="32048"/>
                  <a:pt x="4120604" y="30239"/>
                </a:cubicBezTo>
                <a:cubicBezTo>
                  <a:pt x="3986397" y="30239"/>
                  <a:pt x="4056977" y="26619"/>
                  <a:pt x="3913339" y="27000"/>
                </a:cubicBezTo>
                <a:cubicBezTo>
                  <a:pt x="3889147" y="28620"/>
                  <a:pt x="3990968" y="27762"/>
                  <a:pt x="4005256" y="28620"/>
                </a:cubicBezTo>
                <a:close/>
                <a:moveTo>
                  <a:pt x="6764171" y="1145616"/>
                </a:moveTo>
                <a:lnTo>
                  <a:pt x="6764171" y="1144664"/>
                </a:lnTo>
                <a:cubicBezTo>
                  <a:pt x="6689211" y="1144664"/>
                  <a:pt x="6653397" y="1144664"/>
                  <a:pt x="6649016" y="1145807"/>
                </a:cubicBezTo>
                <a:cubicBezTo>
                  <a:pt x="6702546" y="1146474"/>
                  <a:pt x="6737693" y="1145902"/>
                  <a:pt x="6764362" y="1145616"/>
                </a:cubicBezTo>
                <a:close/>
                <a:moveTo>
                  <a:pt x="4880508" y="28524"/>
                </a:moveTo>
                <a:cubicBezTo>
                  <a:pt x="4846219" y="27953"/>
                  <a:pt x="4784401" y="26429"/>
                  <a:pt x="4765351" y="28048"/>
                </a:cubicBezTo>
                <a:cubicBezTo>
                  <a:pt x="4791069" y="29000"/>
                  <a:pt x="4926418" y="28810"/>
                  <a:pt x="4880508" y="28524"/>
                </a:cubicBezTo>
                <a:close/>
                <a:moveTo>
                  <a:pt x="4047166" y="1140663"/>
                </a:moveTo>
                <a:lnTo>
                  <a:pt x="3977919" y="1140663"/>
                </a:lnTo>
                <a:cubicBezTo>
                  <a:pt x="3971728" y="1141330"/>
                  <a:pt x="3983539" y="1141711"/>
                  <a:pt x="4024020" y="1141806"/>
                </a:cubicBezTo>
                <a:cubicBezTo>
                  <a:pt x="4031354" y="1141425"/>
                  <a:pt x="4056596" y="1141235"/>
                  <a:pt x="4047166" y="1140663"/>
                </a:cubicBezTo>
                <a:close/>
                <a:moveTo>
                  <a:pt x="5290654" y="1140187"/>
                </a:moveTo>
                <a:cubicBezTo>
                  <a:pt x="5208359" y="1140187"/>
                  <a:pt x="5114823" y="1141425"/>
                  <a:pt x="5198644" y="1142187"/>
                </a:cubicBezTo>
                <a:cubicBezTo>
                  <a:pt x="5211407" y="1141235"/>
                  <a:pt x="5321706" y="1141711"/>
                  <a:pt x="5291131" y="1140187"/>
                </a:cubicBezTo>
                <a:close/>
                <a:moveTo>
                  <a:pt x="7984801" y="1142092"/>
                </a:moveTo>
                <a:cubicBezTo>
                  <a:pt x="7917268" y="1143711"/>
                  <a:pt x="7839736" y="1140949"/>
                  <a:pt x="7800396" y="1142092"/>
                </a:cubicBezTo>
                <a:cubicBezTo>
                  <a:pt x="7930700" y="1142092"/>
                  <a:pt x="7880408" y="1144473"/>
                  <a:pt x="7984801" y="1144759"/>
                </a:cubicBezTo>
                <a:cubicBezTo>
                  <a:pt x="7930700" y="1143045"/>
                  <a:pt x="7997089" y="1143330"/>
                  <a:pt x="7984801" y="1142092"/>
                </a:cubicBezTo>
                <a:close/>
                <a:moveTo>
                  <a:pt x="7731436" y="1143521"/>
                </a:moveTo>
                <a:cubicBezTo>
                  <a:pt x="7672667" y="1143521"/>
                  <a:pt x="7612945" y="1143521"/>
                  <a:pt x="7616184" y="1144473"/>
                </a:cubicBezTo>
                <a:cubicBezTo>
                  <a:pt x="7682383" y="1144568"/>
                  <a:pt x="7742009" y="1144664"/>
                  <a:pt x="7731436" y="1143521"/>
                </a:cubicBezTo>
                <a:close/>
                <a:moveTo>
                  <a:pt x="2600700" y="37478"/>
                </a:moveTo>
                <a:cubicBezTo>
                  <a:pt x="2672233" y="36239"/>
                  <a:pt x="2690234" y="38240"/>
                  <a:pt x="2739192" y="37478"/>
                </a:cubicBezTo>
                <a:cubicBezTo>
                  <a:pt x="2714618" y="37478"/>
                  <a:pt x="2721001" y="37478"/>
                  <a:pt x="2762053" y="37478"/>
                </a:cubicBezTo>
                <a:cubicBezTo>
                  <a:pt x="2765863" y="36525"/>
                  <a:pt x="2726620" y="36430"/>
                  <a:pt x="2692996" y="36239"/>
                </a:cubicBezTo>
                <a:cubicBezTo>
                  <a:pt x="2713189" y="36525"/>
                  <a:pt x="2552693" y="37192"/>
                  <a:pt x="2600700" y="37478"/>
                </a:cubicBezTo>
                <a:close/>
                <a:moveTo>
                  <a:pt x="3499002" y="34811"/>
                </a:moveTo>
                <a:cubicBezTo>
                  <a:pt x="3569296" y="34811"/>
                  <a:pt x="3582918" y="34811"/>
                  <a:pt x="3637210" y="34811"/>
                </a:cubicBezTo>
                <a:cubicBezTo>
                  <a:pt x="3625494" y="33372"/>
                  <a:pt x="3613779" y="32830"/>
                  <a:pt x="3601968" y="33191"/>
                </a:cubicBezTo>
                <a:cubicBezTo>
                  <a:pt x="3579107" y="33191"/>
                  <a:pt x="3544818" y="33191"/>
                  <a:pt x="3499002" y="33191"/>
                </a:cubicBezTo>
                <a:close/>
                <a:moveTo>
                  <a:pt x="4373968" y="37573"/>
                </a:moveTo>
                <a:cubicBezTo>
                  <a:pt x="4337297" y="35668"/>
                  <a:pt x="4133557" y="37573"/>
                  <a:pt x="4166704" y="34144"/>
                </a:cubicBezTo>
                <a:lnTo>
                  <a:pt x="4074598" y="33287"/>
                </a:lnTo>
                <a:cubicBezTo>
                  <a:pt x="4044880" y="34430"/>
                  <a:pt x="4125938" y="35382"/>
                  <a:pt x="4074598" y="35477"/>
                </a:cubicBezTo>
                <a:lnTo>
                  <a:pt x="3752177" y="34049"/>
                </a:lnTo>
                <a:cubicBezTo>
                  <a:pt x="3753129" y="34811"/>
                  <a:pt x="3777417" y="35287"/>
                  <a:pt x="3811613" y="35573"/>
                </a:cubicBezTo>
                <a:lnTo>
                  <a:pt x="3930960" y="35573"/>
                </a:lnTo>
                <a:cubicBezTo>
                  <a:pt x="4012590" y="35573"/>
                  <a:pt x="4080790" y="35573"/>
                  <a:pt x="4028687" y="36430"/>
                </a:cubicBezTo>
                <a:lnTo>
                  <a:pt x="4166704" y="35573"/>
                </a:lnTo>
                <a:cubicBezTo>
                  <a:pt x="4177754" y="38335"/>
                  <a:pt x="4318533" y="36811"/>
                  <a:pt x="4373968" y="37573"/>
                </a:cubicBezTo>
                <a:close/>
                <a:moveTo>
                  <a:pt x="8196733" y="37097"/>
                </a:moveTo>
                <a:cubicBezTo>
                  <a:pt x="8110531" y="37097"/>
                  <a:pt x="8131009" y="36049"/>
                  <a:pt x="8058430" y="36144"/>
                </a:cubicBezTo>
                <a:cubicBezTo>
                  <a:pt x="8047474" y="36621"/>
                  <a:pt x="8033854" y="37097"/>
                  <a:pt x="8012328" y="37382"/>
                </a:cubicBezTo>
                <a:cubicBezTo>
                  <a:pt x="7985657" y="37382"/>
                  <a:pt x="7950701" y="36811"/>
                  <a:pt x="7897077" y="36906"/>
                </a:cubicBezTo>
                <a:cubicBezTo>
                  <a:pt x="7907171" y="36049"/>
                  <a:pt x="7963084" y="36144"/>
                  <a:pt x="7943271" y="34811"/>
                </a:cubicBezTo>
                <a:cubicBezTo>
                  <a:pt x="7880978" y="34811"/>
                  <a:pt x="7760392" y="34144"/>
                  <a:pt x="7735912" y="34811"/>
                </a:cubicBezTo>
                <a:cubicBezTo>
                  <a:pt x="7818114" y="34811"/>
                  <a:pt x="7860404" y="35668"/>
                  <a:pt x="7874311" y="37001"/>
                </a:cubicBezTo>
                <a:cubicBezTo>
                  <a:pt x="8017948" y="37859"/>
                  <a:pt x="8097102" y="37192"/>
                  <a:pt x="8196733" y="37097"/>
                </a:cubicBezTo>
                <a:close/>
                <a:moveTo>
                  <a:pt x="2785104" y="38049"/>
                </a:moveTo>
                <a:cubicBezTo>
                  <a:pt x="2870829" y="38525"/>
                  <a:pt x="2870257" y="40716"/>
                  <a:pt x="3015513" y="40240"/>
                </a:cubicBezTo>
                <a:cubicBezTo>
                  <a:pt x="3032372" y="38621"/>
                  <a:pt x="2866066" y="40240"/>
                  <a:pt x="2900261" y="38525"/>
                </a:cubicBezTo>
                <a:cubicBezTo>
                  <a:pt x="2965222" y="38049"/>
                  <a:pt x="2959792" y="38525"/>
                  <a:pt x="3015513" y="38525"/>
                </a:cubicBezTo>
                <a:cubicBezTo>
                  <a:pt x="2989034" y="37097"/>
                  <a:pt x="2842540" y="36049"/>
                  <a:pt x="2785104" y="38049"/>
                </a:cubicBezTo>
                <a:close/>
                <a:moveTo>
                  <a:pt x="4419975" y="38525"/>
                </a:moveTo>
                <a:cubicBezTo>
                  <a:pt x="4485030" y="38525"/>
                  <a:pt x="4479886" y="39097"/>
                  <a:pt x="4535036" y="38525"/>
                </a:cubicBezTo>
                <a:cubicBezTo>
                  <a:pt x="4486555" y="37287"/>
                  <a:pt x="4447312" y="37192"/>
                  <a:pt x="4535036" y="35954"/>
                </a:cubicBezTo>
                <a:cubicBezTo>
                  <a:pt x="4490650" y="35954"/>
                  <a:pt x="4517034" y="34239"/>
                  <a:pt x="4442929" y="34620"/>
                </a:cubicBezTo>
                <a:cubicBezTo>
                  <a:pt x="4426261" y="37001"/>
                  <a:pt x="4450359" y="37192"/>
                  <a:pt x="4419975" y="38525"/>
                </a:cubicBezTo>
                <a:close/>
                <a:moveTo>
                  <a:pt x="2140546" y="39954"/>
                </a:moveTo>
                <a:cubicBezTo>
                  <a:pt x="2176551" y="40430"/>
                  <a:pt x="2122830" y="41383"/>
                  <a:pt x="2232368" y="41097"/>
                </a:cubicBezTo>
                <a:cubicBezTo>
                  <a:pt x="2241893" y="40430"/>
                  <a:pt x="2198078" y="40335"/>
                  <a:pt x="2232368" y="40049"/>
                </a:cubicBezTo>
                <a:cubicBezTo>
                  <a:pt x="2352096" y="40049"/>
                  <a:pt x="2318093" y="42145"/>
                  <a:pt x="2416771" y="42335"/>
                </a:cubicBezTo>
                <a:lnTo>
                  <a:pt x="2416771" y="40240"/>
                </a:lnTo>
                <a:cubicBezTo>
                  <a:pt x="2333904" y="40240"/>
                  <a:pt x="2186458" y="39097"/>
                  <a:pt x="2094350" y="40240"/>
                </a:cubicBezTo>
                <a:close/>
                <a:moveTo>
                  <a:pt x="8924442" y="341706"/>
                </a:moveTo>
                <a:cubicBezTo>
                  <a:pt x="8949589" y="390770"/>
                  <a:pt x="8966827" y="443481"/>
                  <a:pt x="8975592" y="497916"/>
                </a:cubicBezTo>
                <a:cubicBezTo>
                  <a:pt x="8977782" y="506393"/>
                  <a:pt x="8979306" y="515023"/>
                  <a:pt x="8980164" y="523729"/>
                </a:cubicBezTo>
                <a:cubicBezTo>
                  <a:pt x="8980164" y="527158"/>
                  <a:pt x="8981306" y="530777"/>
                  <a:pt x="8981687" y="534588"/>
                </a:cubicBezTo>
                <a:lnTo>
                  <a:pt x="8982259" y="546017"/>
                </a:lnTo>
                <a:cubicBezTo>
                  <a:pt x="8982736" y="553733"/>
                  <a:pt x="8983305" y="561448"/>
                  <a:pt x="8983877" y="568306"/>
                </a:cubicBezTo>
                <a:cubicBezTo>
                  <a:pt x="8983877" y="570497"/>
                  <a:pt x="8984450" y="579831"/>
                  <a:pt x="8984450" y="592881"/>
                </a:cubicBezTo>
                <a:lnTo>
                  <a:pt x="8982068" y="639267"/>
                </a:lnTo>
                <a:cubicBezTo>
                  <a:pt x="8982926" y="624789"/>
                  <a:pt x="8985022" y="605358"/>
                  <a:pt x="8985117" y="583737"/>
                </a:cubicBezTo>
                <a:cubicBezTo>
                  <a:pt x="8984640" y="572973"/>
                  <a:pt x="8984164" y="561639"/>
                  <a:pt x="8983591" y="550113"/>
                </a:cubicBezTo>
                <a:lnTo>
                  <a:pt x="8982736" y="532587"/>
                </a:lnTo>
                <a:lnTo>
                  <a:pt x="8980164" y="515252"/>
                </a:lnTo>
                <a:cubicBezTo>
                  <a:pt x="8978450" y="503726"/>
                  <a:pt x="8976734" y="492392"/>
                  <a:pt x="8975115" y="481438"/>
                </a:cubicBezTo>
                <a:cubicBezTo>
                  <a:pt x="8973497" y="470484"/>
                  <a:pt x="8969971" y="460388"/>
                  <a:pt x="8967685" y="450767"/>
                </a:cubicBezTo>
                <a:lnTo>
                  <a:pt x="8961209" y="424859"/>
                </a:lnTo>
                <a:lnTo>
                  <a:pt x="8954730" y="405809"/>
                </a:lnTo>
                <a:lnTo>
                  <a:pt x="8945205" y="380378"/>
                </a:lnTo>
                <a:cubicBezTo>
                  <a:pt x="8944540" y="378454"/>
                  <a:pt x="8943778" y="376577"/>
                  <a:pt x="8942824" y="374758"/>
                </a:cubicBezTo>
                <a:cubicBezTo>
                  <a:pt x="8942824" y="374282"/>
                  <a:pt x="8943396" y="376663"/>
                  <a:pt x="8936157" y="362090"/>
                </a:cubicBezTo>
                <a:cubicBezTo>
                  <a:pt x="8925204" y="338754"/>
                  <a:pt x="8912059" y="310845"/>
                  <a:pt x="8925872" y="340754"/>
                </a:cubicBezTo>
                <a:cubicBezTo>
                  <a:pt x="8936634" y="361594"/>
                  <a:pt x="8945682" y="383292"/>
                  <a:pt x="8952921" y="405619"/>
                </a:cubicBezTo>
                <a:cubicBezTo>
                  <a:pt x="8955493" y="413048"/>
                  <a:pt x="8953684" y="408381"/>
                  <a:pt x="8950063" y="398666"/>
                </a:cubicBezTo>
                <a:cubicBezTo>
                  <a:pt x="8945777" y="386397"/>
                  <a:pt x="8940824" y="374405"/>
                  <a:pt x="8935111" y="362756"/>
                </a:cubicBezTo>
                <a:lnTo>
                  <a:pt x="8927776" y="347802"/>
                </a:lnTo>
                <a:cubicBezTo>
                  <a:pt x="8925776" y="344183"/>
                  <a:pt x="8924537" y="341801"/>
                  <a:pt x="8924442" y="341706"/>
                </a:cubicBezTo>
                <a:close/>
                <a:moveTo>
                  <a:pt x="8169014" y="1140473"/>
                </a:moveTo>
                <a:cubicBezTo>
                  <a:pt x="8209495" y="1140473"/>
                  <a:pt x="8240546" y="1139711"/>
                  <a:pt x="8261122" y="1139044"/>
                </a:cubicBezTo>
                <a:cubicBezTo>
                  <a:pt x="8099197" y="1140282"/>
                  <a:pt x="7987943" y="1137520"/>
                  <a:pt x="7892789" y="1139044"/>
                </a:cubicBezTo>
                <a:lnTo>
                  <a:pt x="8030713" y="1140282"/>
                </a:lnTo>
                <a:cubicBezTo>
                  <a:pt x="8053381" y="1139044"/>
                  <a:pt x="8088432" y="1140187"/>
                  <a:pt x="8169014" y="1140473"/>
                </a:cubicBezTo>
                <a:close/>
                <a:moveTo>
                  <a:pt x="7869643" y="1138758"/>
                </a:moveTo>
                <a:cubicBezTo>
                  <a:pt x="7791158" y="1138758"/>
                  <a:pt x="7620947" y="1138758"/>
                  <a:pt x="7685524" y="1139616"/>
                </a:cubicBezTo>
                <a:cubicBezTo>
                  <a:pt x="7707242" y="1138663"/>
                  <a:pt x="7876024" y="1140092"/>
                  <a:pt x="7869643" y="1138758"/>
                </a:cubicBezTo>
                <a:close/>
                <a:moveTo>
                  <a:pt x="8651742" y="1094086"/>
                </a:moveTo>
                <a:cubicBezTo>
                  <a:pt x="8658886" y="1092657"/>
                  <a:pt x="8622309" y="1106088"/>
                  <a:pt x="8607926" y="1111707"/>
                </a:cubicBezTo>
                <a:lnTo>
                  <a:pt x="8641264" y="1099515"/>
                </a:lnTo>
                <a:cubicBezTo>
                  <a:pt x="8646884" y="1097629"/>
                  <a:pt x="8652219" y="1095305"/>
                  <a:pt x="8657456" y="1092562"/>
                </a:cubicBezTo>
                <a:lnTo>
                  <a:pt x="8673459" y="1084942"/>
                </a:lnTo>
                <a:lnTo>
                  <a:pt x="8689461" y="1077227"/>
                </a:lnTo>
                <a:cubicBezTo>
                  <a:pt x="8692032" y="1075893"/>
                  <a:pt x="8694795" y="1074750"/>
                  <a:pt x="8697367" y="1073322"/>
                </a:cubicBezTo>
                <a:lnTo>
                  <a:pt x="8704985" y="1068749"/>
                </a:lnTo>
                <a:lnTo>
                  <a:pt x="8735276" y="1050366"/>
                </a:lnTo>
                <a:cubicBezTo>
                  <a:pt x="8726893" y="1054100"/>
                  <a:pt x="8718798" y="1058625"/>
                  <a:pt x="8711273" y="1063892"/>
                </a:cubicBezTo>
                <a:lnTo>
                  <a:pt x="8698223" y="1071702"/>
                </a:lnTo>
                <a:cubicBezTo>
                  <a:pt x="8693460" y="1074369"/>
                  <a:pt x="8688698" y="1076560"/>
                  <a:pt x="8683080" y="1079132"/>
                </a:cubicBezTo>
                <a:close/>
                <a:moveTo>
                  <a:pt x="7247851" y="1137901"/>
                </a:moveTo>
                <a:cubicBezTo>
                  <a:pt x="7242519" y="1137901"/>
                  <a:pt x="7209751" y="1137901"/>
                  <a:pt x="7201656" y="1138854"/>
                </a:cubicBezTo>
                <a:cubicBezTo>
                  <a:pt x="7311480" y="1138854"/>
                  <a:pt x="7328149" y="1138091"/>
                  <a:pt x="7386154" y="1137615"/>
                </a:cubicBezTo>
                <a:cubicBezTo>
                  <a:pt x="7343006" y="1137615"/>
                  <a:pt x="7337388" y="1137615"/>
                  <a:pt x="7363009" y="1136949"/>
                </a:cubicBezTo>
                <a:cubicBezTo>
                  <a:pt x="7202226" y="1136949"/>
                  <a:pt x="7068876" y="1134948"/>
                  <a:pt x="6902570" y="1136949"/>
                </a:cubicBezTo>
                <a:cubicBezTo>
                  <a:pt x="6966768" y="1137806"/>
                  <a:pt x="7016300" y="1136949"/>
                  <a:pt x="7086784" y="1136949"/>
                </a:cubicBezTo>
                <a:cubicBezTo>
                  <a:pt x="7104216" y="1137615"/>
                  <a:pt x="7160126" y="1137901"/>
                  <a:pt x="7247851" y="1137901"/>
                </a:cubicBezTo>
                <a:close/>
                <a:moveTo>
                  <a:pt x="7040778" y="1137901"/>
                </a:moveTo>
                <a:cubicBezTo>
                  <a:pt x="7056495" y="1137901"/>
                  <a:pt x="7169175" y="1138758"/>
                  <a:pt x="7178890" y="1137901"/>
                </a:cubicBezTo>
                <a:cubicBezTo>
                  <a:pt x="7162984" y="1138187"/>
                  <a:pt x="7050303" y="1137615"/>
                  <a:pt x="7040778" y="1138377"/>
                </a:cubicBezTo>
                <a:close/>
                <a:moveTo>
                  <a:pt x="3360699" y="39668"/>
                </a:moveTo>
                <a:cubicBezTo>
                  <a:pt x="3410991" y="39668"/>
                  <a:pt x="3534625" y="40907"/>
                  <a:pt x="3591109" y="39668"/>
                </a:cubicBezTo>
                <a:cubicBezTo>
                  <a:pt x="3487477" y="39668"/>
                  <a:pt x="3485382" y="37478"/>
                  <a:pt x="3360699" y="37859"/>
                </a:cubicBezTo>
                <a:close/>
                <a:moveTo>
                  <a:pt x="7436733" y="39668"/>
                </a:moveTo>
                <a:cubicBezTo>
                  <a:pt x="7392821" y="39668"/>
                  <a:pt x="7395107" y="38525"/>
                  <a:pt x="7321479" y="38811"/>
                </a:cubicBezTo>
                <a:cubicBezTo>
                  <a:pt x="7305383" y="39668"/>
                  <a:pt x="7419969" y="40430"/>
                  <a:pt x="7436733" y="39478"/>
                </a:cubicBezTo>
                <a:close/>
                <a:moveTo>
                  <a:pt x="2439441" y="42812"/>
                </a:moveTo>
                <a:cubicBezTo>
                  <a:pt x="2497068" y="42812"/>
                  <a:pt x="2583745" y="44336"/>
                  <a:pt x="2646705" y="42812"/>
                </a:cubicBezTo>
                <a:cubicBezTo>
                  <a:pt x="2528404" y="42812"/>
                  <a:pt x="2639943" y="39668"/>
                  <a:pt x="2532405" y="41192"/>
                </a:cubicBezTo>
                <a:cubicBezTo>
                  <a:pt x="2610700" y="42526"/>
                  <a:pt x="2433631" y="41573"/>
                  <a:pt x="2439441" y="42621"/>
                </a:cubicBezTo>
                <a:close/>
                <a:moveTo>
                  <a:pt x="8776232" y="161207"/>
                </a:moveTo>
                <a:cubicBezTo>
                  <a:pt x="8776232" y="161874"/>
                  <a:pt x="8779853" y="164065"/>
                  <a:pt x="8784615" y="168351"/>
                </a:cubicBezTo>
                <a:lnTo>
                  <a:pt x="8803665" y="185972"/>
                </a:lnTo>
                <a:cubicBezTo>
                  <a:pt x="8822906" y="203880"/>
                  <a:pt x="8841002" y="222968"/>
                  <a:pt x="8857862" y="243122"/>
                </a:cubicBezTo>
                <a:cubicBezTo>
                  <a:pt x="8887581" y="280480"/>
                  <a:pt x="8913107" y="320980"/>
                  <a:pt x="8934062" y="363899"/>
                </a:cubicBezTo>
                <a:cubicBezTo>
                  <a:pt x="8928158" y="351612"/>
                  <a:pt x="8922251" y="339611"/>
                  <a:pt x="8916537" y="327800"/>
                </a:cubicBezTo>
                <a:lnTo>
                  <a:pt x="8896534" y="294843"/>
                </a:lnTo>
                <a:cubicBezTo>
                  <a:pt x="8890344" y="284356"/>
                  <a:pt x="8883388" y="274298"/>
                  <a:pt x="8875770" y="264744"/>
                </a:cubicBezTo>
                <a:cubicBezTo>
                  <a:pt x="8868531" y="255219"/>
                  <a:pt x="8862243" y="245694"/>
                  <a:pt x="8854909" y="237407"/>
                </a:cubicBezTo>
                <a:lnTo>
                  <a:pt x="8833573" y="213785"/>
                </a:lnTo>
                <a:lnTo>
                  <a:pt x="8823573" y="202737"/>
                </a:lnTo>
                <a:cubicBezTo>
                  <a:pt x="8820143" y="199307"/>
                  <a:pt x="8816618" y="196259"/>
                  <a:pt x="8813190" y="193212"/>
                </a:cubicBezTo>
                <a:lnTo>
                  <a:pt x="8794140" y="175876"/>
                </a:lnTo>
                <a:cubicBezTo>
                  <a:pt x="8788520" y="170466"/>
                  <a:pt x="8782615" y="165503"/>
                  <a:pt x="8776232" y="161017"/>
                </a:cubicBezTo>
                <a:close/>
                <a:moveTo>
                  <a:pt x="3982396" y="41573"/>
                </a:moveTo>
                <a:cubicBezTo>
                  <a:pt x="4016876" y="41573"/>
                  <a:pt x="4076693" y="43193"/>
                  <a:pt x="4097743" y="42050"/>
                </a:cubicBezTo>
                <a:cubicBezTo>
                  <a:pt x="4070979" y="42050"/>
                  <a:pt x="4072788" y="41288"/>
                  <a:pt x="4074598" y="40716"/>
                </a:cubicBezTo>
                <a:cubicBezTo>
                  <a:pt x="4031545" y="40812"/>
                  <a:pt x="3997635" y="41002"/>
                  <a:pt x="3982396" y="41573"/>
                </a:cubicBezTo>
                <a:close/>
                <a:moveTo>
                  <a:pt x="7270808" y="1134472"/>
                </a:moveTo>
                <a:lnTo>
                  <a:pt x="7150983" y="1133996"/>
                </a:lnTo>
                <a:lnTo>
                  <a:pt x="7089738" y="1133996"/>
                </a:lnTo>
                <a:lnTo>
                  <a:pt x="7070688" y="1133996"/>
                </a:lnTo>
                <a:cubicBezTo>
                  <a:pt x="7068402" y="1133758"/>
                  <a:pt x="7066116" y="1133758"/>
                  <a:pt x="7063830" y="1133996"/>
                </a:cubicBezTo>
                <a:cubicBezTo>
                  <a:pt x="7218230" y="1133996"/>
                  <a:pt x="7311480" y="1135043"/>
                  <a:pt x="7340055" y="1133520"/>
                </a:cubicBezTo>
                <a:cubicBezTo>
                  <a:pt x="7389298" y="1135043"/>
                  <a:pt x="7501408" y="1133520"/>
                  <a:pt x="7570369" y="1134663"/>
                </a:cubicBezTo>
                <a:cubicBezTo>
                  <a:pt x="7577226" y="1133996"/>
                  <a:pt x="7539412" y="1133996"/>
                  <a:pt x="7524267" y="1133615"/>
                </a:cubicBezTo>
                <a:lnTo>
                  <a:pt x="7777633" y="1132376"/>
                </a:lnTo>
                <a:cubicBezTo>
                  <a:pt x="7763727" y="1132376"/>
                  <a:pt x="7750200" y="1132376"/>
                  <a:pt x="7754581" y="1132376"/>
                </a:cubicBezTo>
                <a:cubicBezTo>
                  <a:pt x="7762296" y="1132824"/>
                  <a:pt x="7769917" y="1132824"/>
                  <a:pt x="7777633" y="1132376"/>
                </a:cubicBezTo>
                <a:cubicBezTo>
                  <a:pt x="7699147" y="1132948"/>
                  <a:pt x="7691908" y="1132376"/>
                  <a:pt x="7662475" y="1131329"/>
                </a:cubicBezTo>
                <a:cubicBezTo>
                  <a:pt x="7722483" y="1131329"/>
                  <a:pt x="7788681" y="1131329"/>
                  <a:pt x="7823544" y="1130662"/>
                </a:cubicBezTo>
                <a:cubicBezTo>
                  <a:pt x="7794969" y="1129709"/>
                  <a:pt x="7695049" y="1129805"/>
                  <a:pt x="7662475" y="1128852"/>
                </a:cubicBezTo>
                <a:cubicBezTo>
                  <a:pt x="7744105" y="1127805"/>
                  <a:pt x="8008519" y="1129519"/>
                  <a:pt x="8053953" y="1127805"/>
                </a:cubicBezTo>
                <a:cubicBezTo>
                  <a:pt x="7734294" y="1127805"/>
                  <a:pt x="7354152" y="1126662"/>
                  <a:pt x="7109739" y="1127805"/>
                </a:cubicBezTo>
                <a:cubicBezTo>
                  <a:pt x="7136886" y="1127805"/>
                  <a:pt x="7175176" y="1127805"/>
                  <a:pt x="7178986" y="1127805"/>
                </a:cubicBezTo>
                <a:cubicBezTo>
                  <a:pt x="7118026" y="1128281"/>
                  <a:pt x="7071734" y="1128948"/>
                  <a:pt x="7040873" y="1129805"/>
                </a:cubicBezTo>
                <a:cubicBezTo>
                  <a:pt x="7451020" y="1130567"/>
                  <a:pt x="7235280" y="1131519"/>
                  <a:pt x="7270808" y="1134472"/>
                </a:cubicBezTo>
                <a:close/>
                <a:moveTo>
                  <a:pt x="3383845" y="47098"/>
                </a:moveTo>
                <a:cubicBezTo>
                  <a:pt x="3436137" y="47098"/>
                  <a:pt x="3501574" y="46146"/>
                  <a:pt x="3544818" y="47098"/>
                </a:cubicBezTo>
                <a:lnTo>
                  <a:pt x="3268593" y="42716"/>
                </a:lnTo>
                <a:cubicBezTo>
                  <a:pt x="3290215" y="45193"/>
                  <a:pt x="3365366" y="44336"/>
                  <a:pt x="3383845" y="47098"/>
                </a:cubicBezTo>
                <a:close/>
                <a:moveTo>
                  <a:pt x="8538393" y="1124280"/>
                </a:moveTo>
                <a:cubicBezTo>
                  <a:pt x="8544490" y="1123328"/>
                  <a:pt x="8550490" y="1121928"/>
                  <a:pt x="8556301" y="1120089"/>
                </a:cubicBezTo>
                <a:lnTo>
                  <a:pt x="8565826" y="1117422"/>
                </a:lnTo>
                <a:cubicBezTo>
                  <a:pt x="8570684" y="1115898"/>
                  <a:pt x="8573921" y="1114755"/>
                  <a:pt x="8583732" y="1112088"/>
                </a:cubicBezTo>
                <a:lnTo>
                  <a:pt x="8551539" y="1120375"/>
                </a:lnTo>
                <a:cubicBezTo>
                  <a:pt x="8545251" y="1122099"/>
                  <a:pt x="8538965" y="1123347"/>
                  <a:pt x="8532489" y="1124090"/>
                </a:cubicBezTo>
                <a:lnTo>
                  <a:pt x="8512962" y="1127042"/>
                </a:lnTo>
                <a:cubicBezTo>
                  <a:pt x="8487912" y="1131710"/>
                  <a:pt x="8467146" y="1131329"/>
                  <a:pt x="8469146" y="1131996"/>
                </a:cubicBezTo>
                <a:cubicBezTo>
                  <a:pt x="8480197" y="1131424"/>
                  <a:pt x="8487722" y="1131329"/>
                  <a:pt x="8492389" y="1130757"/>
                </a:cubicBezTo>
                <a:lnTo>
                  <a:pt x="8498579" y="1129995"/>
                </a:lnTo>
                <a:lnTo>
                  <a:pt x="8492198" y="1131138"/>
                </a:lnTo>
                <a:cubicBezTo>
                  <a:pt x="8488482" y="1131710"/>
                  <a:pt x="8483338" y="1131710"/>
                  <a:pt x="8477529" y="1132186"/>
                </a:cubicBezTo>
                <a:lnTo>
                  <a:pt x="8440476" y="1134186"/>
                </a:lnTo>
                <a:cubicBezTo>
                  <a:pt x="8429332" y="1134853"/>
                  <a:pt x="8421426" y="1134186"/>
                  <a:pt x="8422570" y="1134758"/>
                </a:cubicBezTo>
                <a:cubicBezTo>
                  <a:pt x="8432095" y="1134758"/>
                  <a:pt x="8441620" y="1134758"/>
                  <a:pt x="8452573" y="1134758"/>
                </a:cubicBezTo>
                <a:lnTo>
                  <a:pt x="8487054" y="1133234"/>
                </a:lnTo>
                <a:cubicBezTo>
                  <a:pt x="8520010" y="1129900"/>
                  <a:pt x="8552681" y="1123718"/>
                  <a:pt x="8584590" y="1114755"/>
                </a:cubicBezTo>
                <a:cubicBezTo>
                  <a:pt x="8590781" y="1111612"/>
                  <a:pt x="8553539" y="1121994"/>
                  <a:pt x="8538393" y="1124280"/>
                </a:cubicBezTo>
                <a:close/>
                <a:moveTo>
                  <a:pt x="8854053" y="936923"/>
                </a:moveTo>
                <a:cubicBezTo>
                  <a:pt x="8895581" y="885850"/>
                  <a:pt x="8927967" y="828053"/>
                  <a:pt x="8949968" y="766045"/>
                </a:cubicBezTo>
                <a:cubicBezTo>
                  <a:pt x="8974734" y="695131"/>
                  <a:pt x="8984164" y="619798"/>
                  <a:pt x="8977782" y="544970"/>
                </a:cubicBezTo>
                <a:cubicBezTo>
                  <a:pt x="8982831" y="614055"/>
                  <a:pt x="8974925" y="683482"/>
                  <a:pt x="8954447" y="749662"/>
                </a:cubicBezTo>
                <a:cubicBezTo>
                  <a:pt x="8947873" y="767759"/>
                  <a:pt x="8941396" y="786048"/>
                  <a:pt x="8934348" y="803764"/>
                </a:cubicBezTo>
                <a:lnTo>
                  <a:pt x="8922060" y="829386"/>
                </a:lnTo>
                <a:lnTo>
                  <a:pt x="8916061" y="841959"/>
                </a:lnTo>
                <a:cubicBezTo>
                  <a:pt x="8914156" y="846179"/>
                  <a:pt x="8911963" y="850256"/>
                  <a:pt x="8909487" y="854151"/>
                </a:cubicBezTo>
                <a:cubicBezTo>
                  <a:pt x="8904820" y="861962"/>
                  <a:pt x="8899962" y="869582"/>
                  <a:pt x="8895676" y="877202"/>
                </a:cubicBezTo>
                <a:cubicBezTo>
                  <a:pt x="8891390" y="884822"/>
                  <a:pt x="8887200" y="892347"/>
                  <a:pt x="8881960" y="898919"/>
                </a:cubicBezTo>
                <a:close/>
                <a:moveTo>
                  <a:pt x="8237974" y="1133520"/>
                </a:moveTo>
                <a:lnTo>
                  <a:pt x="8399329" y="1133996"/>
                </a:lnTo>
                <a:cubicBezTo>
                  <a:pt x="8406855" y="1132815"/>
                  <a:pt x="8414473" y="1132462"/>
                  <a:pt x="8421998" y="1132948"/>
                </a:cubicBezTo>
                <a:cubicBezTo>
                  <a:pt x="8436667" y="1132948"/>
                  <a:pt x="8455812" y="1131138"/>
                  <a:pt x="8468767" y="1130472"/>
                </a:cubicBezTo>
                <a:cubicBezTo>
                  <a:pt x="8434667" y="1133424"/>
                  <a:pt x="8393327" y="1132472"/>
                  <a:pt x="8349133" y="1132853"/>
                </a:cubicBezTo>
                <a:lnTo>
                  <a:pt x="8214925" y="1132853"/>
                </a:lnTo>
                <a:cubicBezTo>
                  <a:pt x="8241309" y="1133996"/>
                  <a:pt x="8178825" y="1133710"/>
                  <a:pt x="8169014" y="1134282"/>
                </a:cubicBezTo>
                <a:cubicBezTo>
                  <a:pt x="8198256" y="1134282"/>
                  <a:pt x="8281600" y="1135424"/>
                  <a:pt x="8283886" y="1134282"/>
                </a:cubicBezTo>
                <a:cubicBezTo>
                  <a:pt x="8258264" y="1134567"/>
                  <a:pt x="8248262" y="1134282"/>
                  <a:pt x="8237974" y="1133900"/>
                </a:cubicBezTo>
                <a:close/>
                <a:moveTo>
                  <a:pt x="4466076" y="45098"/>
                </a:moveTo>
                <a:lnTo>
                  <a:pt x="4627429" y="45955"/>
                </a:lnTo>
                <a:cubicBezTo>
                  <a:pt x="4546847" y="44907"/>
                  <a:pt x="4603045" y="43859"/>
                  <a:pt x="4535036" y="42907"/>
                </a:cubicBezTo>
                <a:cubicBezTo>
                  <a:pt x="4546086" y="44622"/>
                  <a:pt x="4473505" y="44431"/>
                  <a:pt x="4466076" y="45479"/>
                </a:cubicBezTo>
                <a:close/>
                <a:moveTo>
                  <a:pt x="4442929" y="45098"/>
                </a:moveTo>
                <a:cubicBezTo>
                  <a:pt x="4459123" y="43859"/>
                  <a:pt x="4328629" y="43193"/>
                  <a:pt x="4304912" y="44240"/>
                </a:cubicBezTo>
                <a:close/>
                <a:moveTo>
                  <a:pt x="2140546" y="47289"/>
                </a:moveTo>
                <a:cubicBezTo>
                  <a:pt x="2208269" y="47289"/>
                  <a:pt x="2070729" y="47289"/>
                  <a:pt x="2117211" y="48622"/>
                </a:cubicBezTo>
                <a:cubicBezTo>
                  <a:pt x="2177980" y="49384"/>
                  <a:pt x="2324665" y="48622"/>
                  <a:pt x="2370575" y="49765"/>
                </a:cubicBezTo>
                <a:cubicBezTo>
                  <a:pt x="2357526" y="49765"/>
                  <a:pt x="2344477" y="49765"/>
                  <a:pt x="2370575" y="49765"/>
                </a:cubicBezTo>
                <a:cubicBezTo>
                  <a:pt x="2411152" y="49098"/>
                  <a:pt x="2189791" y="47479"/>
                  <a:pt x="2140546" y="47670"/>
                </a:cubicBezTo>
                <a:close/>
                <a:moveTo>
                  <a:pt x="3471284" y="1129519"/>
                </a:moveTo>
                <a:lnTo>
                  <a:pt x="3379178" y="1129519"/>
                </a:lnTo>
                <a:cubicBezTo>
                  <a:pt x="3366129" y="1130281"/>
                  <a:pt x="3362223" y="1129995"/>
                  <a:pt x="3333267" y="1130852"/>
                </a:cubicBezTo>
                <a:cubicBezTo>
                  <a:pt x="3422516" y="1131329"/>
                  <a:pt x="3492526" y="1131138"/>
                  <a:pt x="3471284" y="1129900"/>
                </a:cubicBezTo>
                <a:close/>
                <a:moveTo>
                  <a:pt x="7344627" y="46622"/>
                </a:moveTo>
                <a:cubicBezTo>
                  <a:pt x="7408444" y="46622"/>
                  <a:pt x="7409776" y="45288"/>
                  <a:pt x="7459782" y="45002"/>
                </a:cubicBezTo>
                <a:lnTo>
                  <a:pt x="7321479" y="45002"/>
                </a:lnTo>
                <a:cubicBezTo>
                  <a:pt x="7319956" y="46050"/>
                  <a:pt x="7326623" y="46622"/>
                  <a:pt x="7344627" y="47003"/>
                </a:cubicBezTo>
                <a:close/>
                <a:moveTo>
                  <a:pt x="4212806" y="48146"/>
                </a:moveTo>
                <a:lnTo>
                  <a:pt x="3936581" y="46907"/>
                </a:lnTo>
                <a:cubicBezTo>
                  <a:pt x="3965822" y="48146"/>
                  <a:pt x="3870954" y="49289"/>
                  <a:pt x="3867620" y="49479"/>
                </a:cubicBezTo>
                <a:cubicBezTo>
                  <a:pt x="4025926" y="48431"/>
                  <a:pt x="4039070" y="49479"/>
                  <a:pt x="3959726" y="51575"/>
                </a:cubicBezTo>
                <a:cubicBezTo>
                  <a:pt x="3864476" y="50337"/>
                  <a:pt x="3800468" y="50717"/>
                  <a:pt x="3706552" y="49955"/>
                </a:cubicBezTo>
                <a:cubicBezTo>
                  <a:pt x="3665975" y="52146"/>
                  <a:pt x="3828091" y="50527"/>
                  <a:pt x="3821709" y="52051"/>
                </a:cubicBezTo>
                <a:cubicBezTo>
                  <a:pt x="3763225" y="52622"/>
                  <a:pt x="3827614" y="52051"/>
                  <a:pt x="3752462" y="53765"/>
                </a:cubicBezTo>
                <a:cubicBezTo>
                  <a:pt x="3882479" y="53765"/>
                  <a:pt x="4196994" y="53765"/>
                  <a:pt x="4005637" y="51194"/>
                </a:cubicBezTo>
                <a:cubicBezTo>
                  <a:pt x="4093076" y="51194"/>
                  <a:pt x="4151846" y="51194"/>
                  <a:pt x="4074884" y="50337"/>
                </a:cubicBezTo>
                <a:cubicBezTo>
                  <a:pt x="4248810" y="49765"/>
                  <a:pt x="4213663" y="53194"/>
                  <a:pt x="4328058" y="53765"/>
                </a:cubicBezTo>
                <a:cubicBezTo>
                  <a:pt x="4400353" y="53004"/>
                  <a:pt x="4250811" y="52337"/>
                  <a:pt x="4328058" y="51575"/>
                </a:cubicBezTo>
                <a:lnTo>
                  <a:pt x="4420260" y="52527"/>
                </a:lnTo>
                <a:cubicBezTo>
                  <a:pt x="4490459" y="51670"/>
                  <a:pt x="4357586" y="51098"/>
                  <a:pt x="4420260" y="50717"/>
                </a:cubicBezTo>
                <a:cubicBezTo>
                  <a:pt x="4427880" y="51251"/>
                  <a:pt x="4435596" y="51251"/>
                  <a:pt x="4443215" y="50717"/>
                </a:cubicBezTo>
                <a:cubicBezTo>
                  <a:pt x="4358062" y="51480"/>
                  <a:pt x="4360348" y="51194"/>
                  <a:pt x="4236237" y="50717"/>
                </a:cubicBezTo>
                <a:cubicBezTo>
                  <a:pt x="4210044" y="48717"/>
                  <a:pt x="4090790" y="49765"/>
                  <a:pt x="4051833" y="48146"/>
                </a:cubicBezTo>
                <a:cubicBezTo>
                  <a:pt x="4124223" y="47955"/>
                  <a:pt x="4190421" y="49574"/>
                  <a:pt x="4212806" y="48527"/>
                </a:cubicBezTo>
                <a:close/>
                <a:moveTo>
                  <a:pt x="8967781" y="499250"/>
                </a:moveTo>
                <a:cubicBezTo>
                  <a:pt x="8968353" y="510622"/>
                  <a:pt x="8969876" y="521938"/>
                  <a:pt x="8972353" y="533064"/>
                </a:cubicBezTo>
                <a:cubicBezTo>
                  <a:pt x="8973592" y="554590"/>
                  <a:pt x="8975115" y="580689"/>
                  <a:pt x="8974639" y="591928"/>
                </a:cubicBezTo>
                <a:cubicBezTo>
                  <a:pt x="8974639" y="595548"/>
                  <a:pt x="8973780" y="578879"/>
                  <a:pt x="8972639" y="560972"/>
                </a:cubicBezTo>
                <a:cubicBezTo>
                  <a:pt x="8972639" y="552018"/>
                  <a:pt x="8971685" y="542779"/>
                  <a:pt x="8971211" y="535540"/>
                </a:cubicBezTo>
                <a:cubicBezTo>
                  <a:pt x="8970829" y="531273"/>
                  <a:pt x="8970067" y="527034"/>
                  <a:pt x="8969018" y="522872"/>
                </a:cubicBezTo>
                <a:cubicBezTo>
                  <a:pt x="8974829" y="579260"/>
                  <a:pt x="8973497" y="594881"/>
                  <a:pt x="8972448" y="605739"/>
                </a:cubicBezTo>
                <a:cubicBezTo>
                  <a:pt x="8972448" y="611073"/>
                  <a:pt x="8971590" y="615264"/>
                  <a:pt x="8971020" y="623075"/>
                </a:cubicBezTo>
                <a:cubicBezTo>
                  <a:pt x="8970543" y="635838"/>
                  <a:pt x="8969209" y="648564"/>
                  <a:pt x="8967209" y="661175"/>
                </a:cubicBezTo>
                <a:cubicBezTo>
                  <a:pt x="8961400" y="702799"/>
                  <a:pt x="8961686" y="704514"/>
                  <a:pt x="8964541" y="689178"/>
                </a:cubicBezTo>
                <a:cubicBezTo>
                  <a:pt x="8965876" y="681558"/>
                  <a:pt x="8967971" y="670128"/>
                  <a:pt x="8970353" y="656412"/>
                </a:cubicBezTo>
                <a:lnTo>
                  <a:pt x="8972067" y="646221"/>
                </a:lnTo>
                <a:cubicBezTo>
                  <a:pt x="8972543" y="642791"/>
                  <a:pt x="8972543" y="639267"/>
                  <a:pt x="8972829" y="635743"/>
                </a:cubicBezTo>
                <a:cubicBezTo>
                  <a:pt x="8972829" y="628695"/>
                  <a:pt x="8973780" y="621741"/>
                  <a:pt x="8974257" y="615074"/>
                </a:cubicBezTo>
                <a:cubicBezTo>
                  <a:pt x="8974257" y="623837"/>
                  <a:pt x="8973306" y="633648"/>
                  <a:pt x="8972829" y="643649"/>
                </a:cubicBezTo>
                <a:cubicBezTo>
                  <a:pt x="8972353" y="653650"/>
                  <a:pt x="8969971" y="662699"/>
                  <a:pt x="8968639" y="672224"/>
                </a:cubicBezTo>
                <a:cubicBezTo>
                  <a:pt x="8967304" y="681749"/>
                  <a:pt x="8966162" y="689178"/>
                  <a:pt x="8965209" y="695465"/>
                </a:cubicBezTo>
                <a:cubicBezTo>
                  <a:pt x="8964255" y="701751"/>
                  <a:pt x="8962828" y="706038"/>
                  <a:pt x="8962732" y="707847"/>
                </a:cubicBezTo>
                <a:cubicBezTo>
                  <a:pt x="8969781" y="677291"/>
                  <a:pt x="8973780" y="646125"/>
                  <a:pt x="8974829" y="614788"/>
                </a:cubicBezTo>
                <a:cubicBezTo>
                  <a:pt x="8974829" y="607454"/>
                  <a:pt x="8975497" y="599929"/>
                  <a:pt x="8975878" y="591833"/>
                </a:cubicBezTo>
                <a:cubicBezTo>
                  <a:pt x="8976257" y="583737"/>
                  <a:pt x="8975115" y="575355"/>
                  <a:pt x="8974734" y="566020"/>
                </a:cubicBezTo>
                <a:cubicBezTo>
                  <a:pt x="8974352" y="556685"/>
                  <a:pt x="8973687" y="546970"/>
                  <a:pt x="8973115" y="535826"/>
                </a:cubicBezTo>
                <a:cubicBezTo>
                  <a:pt x="8972543" y="524681"/>
                  <a:pt x="8969590" y="512394"/>
                  <a:pt x="8967781" y="499250"/>
                </a:cubicBezTo>
                <a:close/>
                <a:moveTo>
                  <a:pt x="8906345" y="325228"/>
                </a:moveTo>
                <a:cubicBezTo>
                  <a:pt x="8906917" y="327705"/>
                  <a:pt x="8900248" y="317989"/>
                  <a:pt x="8897771" y="315703"/>
                </a:cubicBezTo>
                <a:cubicBezTo>
                  <a:pt x="8895295" y="313417"/>
                  <a:pt x="8896534" y="314655"/>
                  <a:pt x="8898915" y="319037"/>
                </a:cubicBezTo>
                <a:cubicBezTo>
                  <a:pt x="8904345" y="328305"/>
                  <a:pt x="8909394" y="337839"/>
                  <a:pt x="8913870" y="347612"/>
                </a:cubicBezTo>
                <a:cubicBezTo>
                  <a:pt x="8925300" y="370472"/>
                  <a:pt x="8927776" y="374948"/>
                  <a:pt x="8928823" y="376187"/>
                </a:cubicBezTo>
                <a:cubicBezTo>
                  <a:pt x="8931585" y="379873"/>
                  <a:pt x="8933585" y="384045"/>
                  <a:pt x="8934825" y="388474"/>
                </a:cubicBezTo>
                <a:cubicBezTo>
                  <a:pt x="8932348" y="381445"/>
                  <a:pt x="8929395" y="374605"/>
                  <a:pt x="8925967" y="367995"/>
                </a:cubicBezTo>
                <a:lnTo>
                  <a:pt x="8919393" y="354089"/>
                </a:lnTo>
                <a:cubicBezTo>
                  <a:pt x="8915965" y="346850"/>
                  <a:pt x="8914249" y="343230"/>
                  <a:pt x="8913870" y="342182"/>
                </a:cubicBezTo>
                <a:cubicBezTo>
                  <a:pt x="8913489" y="341135"/>
                  <a:pt x="8917298" y="348374"/>
                  <a:pt x="8922251" y="358184"/>
                </a:cubicBezTo>
                <a:cubicBezTo>
                  <a:pt x="8927204" y="367995"/>
                  <a:pt x="8933490" y="379330"/>
                  <a:pt x="8934825" y="384092"/>
                </a:cubicBezTo>
                <a:cubicBezTo>
                  <a:pt x="8935776" y="386283"/>
                  <a:pt x="8935966" y="386664"/>
                  <a:pt x="8934825" y="384092"/>
                </a:cubicBezTo>
                <a:cubicBezTo>
                  <a:pt x="8932729" y="378025"/>
                  <a:pt x="8930157" y="372138"/>
                  <a:pt x="8927109" y="366471"/>
                </a:cubicBezTo>
                <a:cubicBezTo>
                  <a:pt x="8925872" y="364281"/>
                  <a:pt x="8923681" y="359899"/>
                  <a:pt x="8920346" y="353136"/>
                </a:cubicBezTo>
                <a:lnTo>
                  <a:pt x="8914440" y="341039"/>
                </a:lnTo>
                <a:cubicBezTo>
                  <a:pt x="8911963" y="335601"/>
                  <a:pt x="8909203" y="330324"/>
                  <a:pt x="8906154" y="325228"/>
                </a:cubicBezTo>
                <a:close/>
                <a:moveTo>
                  <a:pt x="7091261" y="49003"/>
                </a:moveTo>
                <a:cubicBezTo>
                  <a:pt x="7166224" y="48527"/>
                  <a:pt x="7232803" y="50337"/>
                  <a:pt x="7275761" y="49003"/>
                </a:cubicBezTo>
                <a:cubicBezTo>
                  <a:pt x="7180130" y="49289"/>
                  <a:pt x="7143744" y="47479"/>
                  <a:pt x="7091356" y="49098"/>
                </a:cubicBezTo>
                <a:close/>
                <a:moveTo>
                  <a:pt x="4420166" y="49765"/>
                </a:moveTo>
                <a:cubicBezTo>
                  <a:pt x="4380351" y="49765"/>
                  <a:pt x="4277291" y="48431"/>
                  <a:pt x="4258907" y="49289"/>
                </a:cubicBezTo>
                <a:cubicBezTo>
                  <a:pt x="4295196" y="49574"/>
                  <a:pt x="4382160" y="51098"/>
                  <a:pt x="4419975" y="49860"/>
                </a:cubicBezTo>
                <a:close/>
                <a:moveTo>
                  <a:pt x="5779097" y="51003"/>
                </a:moveTo>
                <a:cubicBezTo>
                  <a:pt x="5921972" y="50337"/>
                  <a:pt x="5921972" y="52432"/>
                  <a:pt x="6009126" y="52813"/>
                </a:cubicBezTo>
                <a:cubicBezTo>
                  <a:pt x="6036367" y="51860"/>
                  <a:pt x="6108947" y="51765"/>
                  <a:pt x="6147143" y="51098"/>
                </a:cubicBezTo>
                <a:cubicBezTo>
                  <a:pt x="5995981" y="51956"/>
                  <a:pt x="5916828" y="49670"/>
                  <a:pt x="5778906" y="51098"/>
                </a:cubicBezTo>
                <a:close/>
                <a:moveTo>
                  <a:pt x="1864321" y="52622"/>
                </a:moveTo>
                <a:cubicBezTo>
                  <a:pt x="1869370" y="53194"/>
                  <a:pt x="1838032" y="53289"/>
                  <a:pt x="1841176" y="53861"/>
                </a:cubicBezTo>
                <a:lnTo>
                  <a:pt x="2117401" y="53861"/>
                </a:lnTo>
                <a:lnTo>
                  <a:pt x="2002434" y="52908"/>
                </a:lnTo>
                <a:cubicBezTo>
                  <a:pt x="2103019" y="52908"/>
                  <a:pt x="2120735" y="53861"/>
                  <a:pt x="2209603" y="53956"/>
                </a:cubicBezTo>
                <a:cubicBezTo>
                  <a:pt x="2177408" y="52337"/>
                  <a:pt x="1944998" y="52051"/>
                  <a:pt x="1887277" y="51956"/>
                </a:cubicBezTo>
                <a:cubicBezTo>
                  <a:pt x="1950142" y="52813"/>
                  <a:pt x="1935378" y="53004"/>
                  <a:pt x="1864035" y="52718"/>
                </a:cubicBezTo>
                <a:close/>
                <a:moveTo>
                  <a:pt x="8885674" y="873963"/>
                </a:moveTo>
                <a:cubicBezTo>
                  <a:pt x="8894248" y="860723"/>
                  <a:pt x="8893009" y="863295"/>
                  <a:pt x="8886914" y="873963"/>
                </a:cubicBezTo>
                <a:cubicBezTo>
                  <a:pt x="8885295" y="876535"/>
                  <a:pt x="8883484" y="879678"/>
                  <a:pt x="8881484" y="883488"/>
                </a:cubicBezTo>
                <a:lnTo>
                  <a:pt x="8878151" y="889013"/>
                </a:lnTo>
                <a:lnTo>
                  <a:pt x="8874054" y="894632"/>
                </a:lnTo>
                <a:lnTo>
                  <a:pt x="8855004" y="919874"/>
                </a:lnTo>
                <a:cubicBezTo>
                  <a:pt x="8828240" y="954259"/>
                  <a:pt x="8796045" y="985310"/>
                  <a:pt x="8816430" y="965975"/>
                </a:cubicBezTo>
                <a:lnTo>
                  <a:pt x="8835480" y="944448"/>
                </a:lnTo>
                <a:lnTo>
                  <a:pt x="8847860" y="930637"/>
                </a:lnTo>
                <a:lnTo>
                  <a:pt x="8860243" y="913968"/>
                </a:lnTo>
                <a:cubicBezTo>
                  <a:pt x="8869768" y="901862"/>
                  <a:pt x="8878530" y="889137"/>
                  <a:pt x="8886437" y="875868"/>
                </a:cubicBezTo>
                <a:lnTo>
                  <a:pt x="8899106" y="855008"/>
                </a:lnTo>
                <a:lnTo>
                  <a:pt x="8905487" y="844340"/>
                </a:lnTo>
                <a:lnTo>
                  <a:pt x="8910821" y="833196"/>
                </a:lnTo>
                <a:lnTo>
                  <a:pt x="8921488" y="810908"/>
                </a:lnTo>
                <a:cubicBezTo>
                  <a:pt x="8923300" y="807193"/>
                  <a:pt x="8925014" y="803478"/>
                  <a:pt x="8926727" y="799859"/>
                </a:cubicBezTo>
                <a:cubicBezTo>
                  <a:pt x="8928444" y="796239"/>
                  <a:pt x="8929585" y="792334"/>
                  <a:pt x="8931013" y="788619"/>
                </a:cubicBezTo>
                <a:cubicBezTo>
                  <a:pt x="8936348" y="773665"/>
                  <a:pt x="8941778" y="759473"/>
                  <a:pt x="8945968" y="746138"/>
                </a:cubicBezTo>
                <a:cubicBezTo>
                  <a:pt x="8951970" y="725440"/>
                  <a:pt x="8956447" y="704332"/>
                  <a:pt x="8959400" y="682987"/>
                </a:cubicBezTo>
                <a:cubicBezTo>
                  <a:pt x="8954161" y="715324"/>
                  <a:pt x="8945682" y="747043"/>
                  <a:pt x="8934062" y="777665"/>
                </a:cubicBezTo>
                <a:cubicBezTo>
                  <a:pt x="8931585" y="784238"/>
                  <a:pt x="8929109" y="790810"/>
                  <a:pt x="8926537" y="797858"/>
                </a:cubicBezTo>
                <a:cubicBezTo>
                  <a:pt x="8923965" y="804907"/>
                  <a:pt x="8919774" y="811670"/>
                  <a:pt x="8915965" y="819480"/>
                </a:cubicBezTo>
                <a:cubicBezTo>
                  <a:pt x="8912154" y="827291"/>
                  <a:pt x="8907964" y="835482"/>
                  <a:pt x="8903392" y="844817"/>
                </a:cubicBezTo>
                <a:close/>
                <a:moveTo>
                  <a:pt x="8951779" y="728326"/>
                </a:moveTo>
                <a:cubicBezTo>
                  <a:pt x="8953589" y="721182"/>
                  <a:pt x="8955302" y="714610"/>
                  <a:pt x="8956828" y="708514"/>
                </a:cubicBezTo>
                <a:cubicBezTo>
                  <a:pt x="8958542" y="702894"/>
                  <a:pt x="8959779" y="697160"/>
                  <a:pt x="8960732" y="691369"/>
                </a:cubicBezTo>
                <a:lnTo>
                  <a:pt x="8965495" y="662794"/>
                </a:lnTo>
                <a:cubicBezTo>
                  <a:pt x="8967113" y="654879"/>
                  <a:pt x="8968257" y="646859"/>
                  <a:pt x="8968925" y="638791"/>
                </a:cubicBezTo>
                <a:cubicBezTo>
                  <a:pt x="8968925" y="630885"/>
                  <a:pt x="8969590" y="622980"/>
                  <a:pt x="8969781" y="614216"/>
                </a:cubicBezTo>
                <a:cubicBezTo>
                  <a:pt x="8969685" y="622055"/>
                  <a:pt x="8969113" y="629876"/>
                  <a:pt x="8968162" y="637648"/>
                </a:cubicBezTo>
                <a:cubicBezTo>
                  <a:pt x="8968162" y="628980"/>
                  <a:pt x="8969113" y="619455"/>
                  <a:pt x="8969590" y="609740"/>
                </a:cubicBezTo>
                <a:cubicBezTo>
                  <a:pt x="8970353" y="600234"/>
                  <a:pt x="8970543" y="590690"/>
                  <a:pt x="8970162" y="581165"/>
                </a:cubicBezTo>
                <a:cubicBezTo>
                  <a:pt x="8969304" y="563353"/>
                  <a:pt x="8968448" y="548970"/>
                  <a:pt x="8968067" y="545541"/>
                </a:cubicBezTo>
                <a:cubicBezTo>
                  <a:pt x="8968448" y="555762"/>
                  <a:pt x="8968830" y="565572"/>
                  <a:pt x="8969209" y="574973"/>
                </a:cubicBezTo>
                <a:cubicBezTo>
                  <a:pt x="8969209" y="579641"/>
                  <a:pt x="8969209" y="584498"/>
                  <a:pt x="8969685" y="588785"/>
                </a:cubicBezTo>
                <a:cubicBezTo>
                  <a:pt x="8970162" y="593071"/>
                  <a:pt x="8969209" y="597738"/>
                  <a:pt x="8968925" y="602024"/>
                </a:cubicBezTo>
                <a:cubicBezTo>
                  <a:pt x="8968448" y="610692"/>
                  <a:pt x="8967971" y="618979"/>
                  <a:pt x="8967495" y="626980"/>
                </a:cubicBezTo>
                <a:cubicBezTo>
                  <a:pt x="8967304" y="634724"/>
                  <a:pt x="8966732" y="642449"/>
                  <a:pt x="8965686" y="650126"/>
                </a:cubicBezTo>
                <a:lnTo>
                  <a:pt x="8959588" y="691464"/>
                </a:lnTo>
                <a:cubicBezTo>
                  <a:pt x="8957302" y="704990"/>
                  <a:pt x="8953779" y="716801"/>
                  <a:pt x="8951493" y="728421"/>
                </a:cubicBezTo>
                <a:close/>
                <a:moveTo>
                  <a:pt x="5111204" y="53194"/>
                </a:moveTo>
                <a:lnTo>
                  <a:pt x="5027955" y="53194"/>
                </a:lnTo>
                <a:cubicBezTo>
                  <a:pt x="4998809" y="53194"/>
                  <a:pt x="4974520" y="53194"/>
                  <a:pt x="4973186" y="53194"/>
                </a:cubicBezTo>
                <a:cubicBezTo>
                  <a:pt x="5025479" y="54051"/>
                  <a:pt x="5116538" y="55385"/>
                  <a:pt x="5110918" y="53289"/>
                </a:cubicBezTo>
                <a:close/>
                <a:moveTo>
                  <a:pt x="8030996" y="1122661"/>
                </a:moveTo>
                <a:cubicBezTo>
                  <a:pt x="8058716" y="1124852"/>
                  <a:pt x="8258073" y="1123423"/>
                  <a:pt x="8376564" y="1123709"/>
                </a:cubicBezTo>
                <a:cubicBezTo>
                  <a:pt x="8315795" y="1122661"/>
                  <a:pt x="8103292" y="1123232"/>
                  <a:pt x="8215211" y="1121518"/>
                </a:cubicBezTo>
                <a:cubicBezTo>
                  <a:pt x="8087672" y="1121232"/>
                  <a:pt x="8134630" y="1123709"/>
                  <a:pt x="8030713" y="1122756"/>
                </a:cubicBezTo>
                <a:close/>
                <a:moveTo>
                  <a:pt x="7202321" y="1119041"/>
                </a:moveTo>
                <a:cubicBezTo>
                  <a:pt x="7159554" y="1119041"/>
                  <a:pt x="7125456" y="1118089"/>
                  <a:pt x="7110311" y="1119041"/>
                </a:cubicBezTo>
                <a:cubicBezTo>
                  <a:pt x="7223374" y="1119041"/>
                  <a:pt x="7058209" y="1119804"/>
                  <a:pt x="7133360" y="1120375"/>
                </a:cubicBezTo>
                <a:lnTo>
                  <a:pt x="7225469" y="1120375"/>
                </a:lnTo>
                <a:cubicBezTo>
                  <a:pt x="7234994" y="1121042"/>
                  <a:pt x="7275189" y="1121232"/>
                  <a:pt x="7271473" y="1122090"/>
                </a:cubicBezTo>
                <a:cubicBezTo>
                  <a:pt x="7195273" y="1121327"/>
                  <a:pt x="7046875" y="1121232"/>
                  <a:pt x="6972294" y="1122090"/>
                </a:cubicBezTo>
                <a:cubicBezTo>
                  <a:pt x="7010394" y="1122661"/>
                  <a:pt x="7049256" y="1122090"/>
                  <a:pt x="7133360" y="1122090"/>
                </a:cubicBezTo>
                <a:cubicBezTo>
                  <a:pt x="7154887" y="1123518"/>
                  <a:pt x="7148792" y="1123423"/>
                  <a:pt x="7087452" y="1124090"/>
                </a:cubicBezTo>
                <a:cubicBezTo>
                  <a:pt x="7288809" y="1124947"/>
                  <a:pt x="7438065" y="1123232"/>
                  <a:pt x="7639902" y="1124757"/>
                </a:cubicBezTo>
                <a:cubicBezTo>
                  <a:pt x="7603706" y="1124757"/>
                  <a:pt x="7560081" y="1124757"/>
                  <a:pt x="7570845" y="1125423"/>
                </a:cubicBezTo>
                <a:lnTo>
                  <a:pt x="7686096" y="1125423"/>
                </a:lnTo>
                <a:cubicBezTo>
                  <a:pt x="7709244" y="1124757"/>
                  <a:pt x="7725817" y="1123995"/>
                  <a:pt x="7778109" y="1123709"/>
                </a:cubicBezTo>
                <a:cubicBezTo>
                  <a:pt x="7819923" y="1123709"/>
                  <a:pt x="7884980" y="1124566"/>
                  <a:pt x="7824018" y="1125423"/>
                </a:cubicBezTo>
                <a:cubicBezTo>
                  <a:pt x="7881168" y="1125423"/>
                  <a:pt x="7935177" y="1125423"/>
                  <a:pt x="7962321" y="1125423"/>
                </a:cubicBezTo>
                <a:cubicBezTo>
                  <a:pt x="7795062" y="1122947"/>
                  <a:pt x="8014423" y="1122661"/>
                  <a:pt x="8123391" y="1121423"/>
                </a:cubicBezTo>
                <a:cubicBezTo>
                  <a:pt x="8055953" y="1120947"/>
                  <a:pt x="7927651" y="1122185"/>
                  <a:pt x="7916127" y="1120470"/>
                </a:cubicBezTo>
                <a:lnTo>
                  <a:pt x="7686096" y="1121232"/>
                </a:lnTo>
                <a:cubicBezTo>
                  <a:pt x="7710672" y="1121232"/>
                  <a:pt x="7712958" y="1122947"/>
                  <a:pt x="7662951" y="1123709"/>
                </a:cubicBezTo>
                <a:cubicBezTo>
                  <a:pt x="7574750" y="1121137"/>
                  <a:pt x="7504740" y="1120947"/>
                  <a:pt x="7501884" y="1119232"/>
                </a:cubicBezTo>
                <a:cubicBezTo>
                  <a:pt x="7480358" y="1120375"/>
                  <a:pt x="7429017" y="1119232"/>
                  <a:pt x="7363581" y="1120280"/>
                </a:cubicBezTo>
                <a:cubicBezTo>
                  <a:pt x="7354531" y="1119594"/>
                  <a:pt x="7345387" y="1119403"/>
                  <a:pt x="7336243" y="1119708"/>
                </a:cubicBezTo>
                <a:lnTo>
                  <a:pt x="7271282" y="1119708"/>
                </a:lnTo>
                <a:cubicBezTo>
                  <a:pt x="7222515" y="1119708"/>
                  <a:pt x="7170033" y="1119708"/>
                  <a:pt x="7156317" y="1119708"/>
                </a:cubicBezTo>
                <a:lnTo>
                  <a:pt x="7197368" y="1119708"/>
                </a:lnTo>
                <a:cubicBezTo>
                  <a:pt x="7198798" y="1119623"/>
                  <a:pt x="7200226" y="1119432"/>
                  <a:pt x="7201656" y="1119137"/>
                </a:cubicBezTo>
                <a:close/>
                <a:moveTo>
                  <a:pt x="5571357" y="56337"/>
                </a:moveTo>
                <a:cubicBezTo>
                  <a:pt x="5494394" y="56337"/>
                  <a:pt x="5399240" y="54432"/>
                  <a:pt x="5364093" y="55004"/>
                </a:cubicBezTo>
                <a:cubicBezTo>
                  <a:pt x="5390762" y="56051"/>
                  <a:pt x="5529256" y="57099"/>
                  <a:pt x="5571357" y="56337"/>
                </a:cubicBezTo>
                <a:close/>
                <a:moveTo>
                  <a:pt x="5939974" y="56337"/>
                </a:moveTo>
                <a:cubicBezTo>
                  <a:pt x="5937783" y="56128"/>
                  <a:pt x="5935498" y="56128"/>
                  <a:pt x="5933307" y="56337"/>
                </a:cubicBezTo>
                <a:lnTo>
                  <a:pt x="5918829" y="56337"/>
                </a:lnTo>
                <a:cubicBezTo>
                  <a:pt x="5907970" y="56337"/>
                  <a:pt x="5896635" y="56337"/>
                  <a:pt x="5893778" y="56337"/>
                </a:cubicBezTo>
                <a:cubicBezTo>
                  <a:pt x="5928449" y="56337"/>
                  <a:pt x="5978646" y="56337"/>
                  <a:pt x="5986075" y="56337"/>
                </a:cubicBezTo>
                <a:lnTo>
                  <a:pt x="5755379" y="56337"/>
                </a:lnTo>
                <a:cubicBezTo>
                  <a:pt x="5809387" y="55289"/>
                  <a:pt x="5983027" y="57099"/>
                  <a:pt x="5939974" y="56337"/>
                </a:cubicBezTo>
                <a:close/>
                <a:moveTo>
                  <a:pt x="8012328" y="58242"/>
                </a:moveTo>
                <a:cubicBezTo>
                  <a:pt x="7981276" y="56432"/>
                  <a:pt x="8126628" y="57480"/>
                  <a:pt x="8173492" y="56147"/>
                </a:cubicBezTo>
                <a:cubicBezTo>
                  <a:pt x="8082337" y="56623"/>
                  <a:pt x="8063287" y="53765"/>
                  <a:pt x="8012328" y="54908"/>
                </a:cubicBezTo>
                <a:cubicBezTo>
                  <a:pt x="8058430" y="55766"/>
                  <a:pt x="7904599" y="57004"/>
                  <a:pt x="8012328" y="58242"/>
                </a:cubicBezTo>
                <a:close/>
                <a:moveTo>
                  <a:pt x="5018526" y="55861"/>
                </a:moveTo>
                <a:cubicBezTo>
                  <a:pt x="5034718" y="55861"/>
                  <a:pt x="5147304" y="56909"/>
                  <a:pt x="5156829" y="55861"/>
                </a:cubicBezTo>
                <a:cubicBezTo>
                  <a:pt x="5100631" y="56147"/>
                  <a:pt x="5065008" y="54147"/>
                  <a:pt x="5018526" y="55861"/>
                </a:cubicBezTo>
                <a:close/>
                <a:moveTo>
                  <a:pt x="6561576" y="57575"/>
                </a:moveTo>
                <a:cubicBezTo>
                  <a:pt x="6495662" y="54718"/>
                  <a:pt x="6264490" y="55480"/>
                  <a:pt x="6124187" y="55004"/>
                </a:cubicBezTo>
                <a:cubicBezTo>
                  <a:pt x="6236583" y="56528"/>
                  <a:pt x="6369647" y="57575"/>
                  <a:pt x="6561480" y="57575"/>
                </a:cubicBezTo>
                <a:close/>
                <a:moveTo>
                  <a:pt x="7206419" y="58718"/>
                </a:moveTo>
                <a:cubicBezTo>
                  <a:pt x="7191083" y="59261"/>
                  <a:pt x="7175749" y="58852"/>
                  <a:pt x="7160508" y="57480"/>
                </a:cubicBezTo>
                <a:lnTo>
                  <a:pt x="7091165" y="57956"/>
                </a:lnTo>
                <a:cubicBezTo>
                  <a:pt x="7100690" y="56909"/>
                  <a:pt x="7049161" y="57004"/>
                  <a:pt x="7068306" y="55861"/>
                </a:cubicBezTo>
                <a:cubicBezTo>
                  <a:pt x="6990962" y="56623"/>
                  <a:pt x="6992676" y="53956"/>
                  <a:pt x="6953244" y="55385"/>
                </a:cubicBezTo>
                <a:cubicBezTo>
                  <a:pt x="6968580" y="55004"/>
                  <a:pt x="6983914" y="55585"/>
                  <a:pt x="6999155" y="57099"/>
                </a:cubicBezTo>
                <a:lnTo>
                  <a:pt x="6768839" y="57099"/>
                </a:lnTo>
                <a:cubicBezTo>
                  <a:pt x="6810369" y="58623"/>
                  <a:pt x="6742645" y="59290"/>
                  <a:pt x="6745979" y="60147"/>
                </a:cubicBezTo>
                <a:cubicBezTo>
                  <a:pt x="6701879" y="60147"/>
                  <a:pt x="6704451" y="58909"/>
                  <a:pt x="6630727" y="59290"/>
                </a:cubicBezTo>
                <a:cubicBezTo>
                  <a:pt x="6637776" y="60147"/>
                  <a:pt x="6599771" y="60147"/>
                  <a:pt x="6584911" y="60528"/>
                </a:cubicBezTo>
                <a:cubicBezTo>
                  <a:pt x="6691115" y="59862"/>
                  <a:pt x="6696164" y="61862"/>
                  <a:pt x="6653683" y="62719"/>
                </a:cubicBezTo>
                <a:lnTo>
                  <a:pt x="6745979" y="62719"/>
                </a:lnTo>
                <a:cubicBezTo>
                  <a:pt x="6777508" y="61766"/>
                  <a:pt x="6686448" y="61195"/>
                  <a:pt x="6745979" y="61005"/>
                </a:cubicBezTo>
                <a:cubicBezTo>
                  <a:pt x="6755504" y="62624"/>
                  <a:pt x="6900951" y="61005"/>
                  <a:pt x="6907046" y="61862"/>
                </a:cubicBezTo>
                <a:cubicBezTo>
                  <a:pt x="6892854" y="63033"/>
                  <a:pt x="6878662" y="63414"/>
                  <a:pt x="6864470" y="63005"/>
                </a:cubicBezTo>
                <a:lnTo>
                  <a:pt x="6769220" y="63005"/>
                </a:lnTo>
                <a:cubicBezTo>
                  <a:pt x="6761695" y="64052"/>
                  <a:pt x="6753981" y="64471"/>
                  <a:pt x="6746361" y="64243"/>
                </a:cubicBezTo>
                <a:cubicBezTo>
                  <a:pt x="6807415" y="64243"/>
                  <a:pt x="6877997" y="64243"/>
                  <a:pt x="6907428" y="64243"/>
                </a:cubicBezTo>
                <a:cubicBezTo>
                  <a:pt x="6857231" y="62624"/>
                  <a:pt x="6961341" y="62624"/>
                  <a:pt x="7022681" y="63005"/>
                </a:cubicBezTo>
                <a:cubicBezTo>
                  <a:pt x="7040113" y="61481"/>
                  <a:pt x="6929050" y="62433"/>
                  <a:pt x="6953625" y="60814"/>
                </a:cubicBezTo>
                <a:cubicBezTo>
                  <a:pt x="7034969" y="60814"/>
                  <a:pt x="7013156" y="59766"/>
                  <a:pt x="6999536" y="58718"/>
                </a:cubicBezTo>
                <a:cubicBezTo>
                  <a:pt x="7013633" y="59290"/>
                  <a:pt x="7088021" y="58718"/>
                  <a:pt x="7091547" y="59576"/>
                </a:cubicBezTo>
                <a:cubicBezTo>
                  <a:pt x="7057637" y="59576"/>
                  <a:pt x="7070592" y="60623"/>
                  <a:pt x="7068688" y="61290"/>
                </a:cubicBezTo>
                <a:cubicBezTo>
                  <a:pt x="7198608" y="61290"/>
                  <a:pt x="7232708" y="61290"/>
                  <a:pt x="7344913" y="61290"/>
                </a:cubicBezTo>
                <a:cubicBezTo>
                  <a:pt x="7333576" y="60338"/>
                  <a:pt x="7299097" y="59195"/>
                  <a:pt x="7344913" y="58433"/>
                </a:cubicBezTo>
                <a:cubicBezTo>
                  <a:pt x="7228706" y="57385"/>
                  <a:pt x="7181748" y="59957"/>
                  <a:pt x="7114501" y="58433"/>
                </a:cubicBezTo>
                <a:cubicBezTo>
                  <a:pt x="7157078" y="58338"/>
                  <a:pt x="7191178" y="60052"/>
                  <a:pt x="7206323" y="58718"/>
                </a:cubicBezTo>
                <a:close/>
                <a:moveTo>
                  <a:pt x="7390631" y="55766"/>
                </a:moveTo>
                <a:cubicBezTo>
                  <a:pt x="7337769" y="55766"/>
                  <a:pt x="7242328" y="54051"/>
                  <a:pt x="7183367" y="55766"/>
                </a:cubicBezTo>
                <a:cubicBezTo>
                  <a:pt x="7190701" y="56432"/>
                  <a:pt x="7356438" y="56718"/>
                  <a:pt x="7390535" y="55766"/>
                </a:cubicBezTo>
                <a:close/>
                <a:moveTo>
                  <a:pt x="7551986" y="57480"/>
                </a:moveTo>
                <a:cubicBezTo>
                  <a:pt x="7493692" y="55956"/>
                  <a:pt x="7524744" y="56242"/>
                  <a:pt x="7597895" y="55385"/>
                </a:cubicBezTo>
                <a:cubicBezTo>
                  <a:pt x="7557604" y="55385"/>
                  <a:pt x="7483595" y="54242"/>
                  <a:pt x="7459878" y="55385"/>
                </a:cubicBezTo>
                <a:cubicBezTo>
                  <a:pt x="7495692" y="55385"/>
                  <a:pt x="7475786" y="56337"/>
                  <a:pt x="7459878" y="56623"/>
                </a:cubicBezTo>
                <a:cubicBezTo>
                  <a:pt x="7522362" y="56337"/>
                  <a:pt x="7506075" y="57480"/>
                  <a:pt x="7551891" y="57480"/>
                </a:cubicBezTo>
                <a:close/>
                <a:moveTo>
                  <a:pt x="7355579" y="2603799"/>
                </a:moveTo>
                <a:cubicBezTo>
                  <a:pt x="7358437" y="2610276"/>
                  <a:pt x="7351389" y="2571890"/>
                  <a:pt x="7325956" y="2517312"/>
                </a:cubicBezTo>
                <a:cubicBezTo>
                  <a:pt x="7313861" y="2497881"/>
                  <a:pt x="7340055" y="2546649"/>
                  <a:pt x="7355579" y="2603799"/>
                </a:cubicBezTo>
                <a:close/>
                <a:moveTo>
                  <a:pt x="4926704" y="59576"/>
                </a:moveTo>
                <a:cubicBezTo>
                  <a:pt x="5085201" y="59004"/>
                  <a:pt x="5023954" y="60623"/>
                  <a:pt x="5087677" y="61290"/>
                </a:cubicBezTo>
                <a:cubicBezTo>
                  <a:pt x="5087677" y="60052"/>
                  <a:pt x="5073771" y="59099"/>
                  <a:pt x="5043386" y="58433"/>
                </a:cubicBezTo>
                <a:cubicBezTo>
                  <a:pt x="5013001" y="57766"/>
                  <a:pt x="4967186" y="57385"/>
                  <a:pt x="4903654" y="57385"/>
                </a:cubicBezTo>
                <a:cubicBezTo>
                  <a:pt x="4894415" y="58718"/>
                  <a:pt x="4945564" y="58623"/>
                  <a:pt x="4926704" y="59862"/>
                </a:cubicBezTo>
                <a:close/>
                <a:moveTo>
                  <a:pt x="8955779" y="682130"/>
                </a:moveTo>
                <a:cubicBezTo>
                  <a:pt x="8958732" y="666890"/>
                  <a:pt x="8958923" y="667938"/>
                  <a:pt x="8957398" y="679177"/>
                </a:cubicBezTo>
                <a:cubicBezTo>
                  <a:pt x="8957398" y="681939"/>
                  <a:pt x="8956447" y="685368"/>
                  <a:pt x="8955970" y="689369"/>
                </a:cubicBezTo>
                <a:cubicBezTo>
                  <a:pt x="8955398" y="693846"/>
                  <a:pt x="8954542" y="698265"/>
                  <a:pt x="8953303" y="702608"/>
                </a:cubicBezTo>
                <a:cubicBezTo>
                  <a:pt x="8950826" y="712133"/>
                  <a:pt x="8947873" y="723659"/>
                  <a:pt x="8944731" y="736041"/>
                </a:cubicBezTo>
                <a:cubicBezTo>
                  <a:pt x="8930539" y="784133"/>
                  <a:pt x="8909963" y="830110"/>
                  <a:pt x="8883579" y="872725"/>
                </a:cubicBezTo>
                <a:lnTo>
                  <a:pt x="8901201" y="844150"/>
                </a:lnTo>
                <a:cubicBezTo>
                  <a:pt x="8906822" y="833291"/>
                  <a:pt x="8912345" y="821290"/>
                  <a:pt x="8918442" y="808907"/>
                </a:cubicBezTo>
                <a:cubicBezTo>
                  <a:pt x="8924632" y="796106"/>
                  <a:pt x="8929967" y="782942"/>
                  <a:pt x="8934443" y="769474"/>
                </a:cubicBezTo>
                <a:lnTo>
                  <a:pt x="8941968" y="749090"/>
                </a:lnTo>
                <a:cubicBezTo>
                  <a:pt x="8944064" y="742137"/>
                  <a:pt x="8945682" y="734993"/>
                  <a:pt x="8947587" y="728040"/>
                </a:cubicBezTo>
                <a:cubicBezTo>
                  <a:pt x="8949494" y="721087"/>
                  <a:pt x="8951207" y="714134"/>
                  <a:pt x="8952921" y="707371"/>
                </a:cubicBezTo>
                <a:cubicBezTo>
                  <a:pt x="8953875" y="703942"/>
                  <a:pt x="8954730" y="700513"/>
                  <a:pt x="8955589" y="697179"/>
                </a:cubicBezTo>
                <a:cubicBezTo>
                  <a:pt x="8956447" y="693846"/>
                  <a:pt x="8956637" y="690321"/>
                  <a:pt x="8957207" y="686988"/>
                </a:cubicBezTo>
                <a:cubicBezTo>
                  <a:pt x="8959209" y="673557"/>
                  <a:pt x="8961209" y="660698"/>
                  <a:pt x="8963018" y="648888"/>
                </a:cubicBezTo>
                <a:cubicBezTo>
                  <a:pt x="8965209" y="624980"/>
                  <a:pt x="8965400" y="604882"/>
                  <a:pt x="8966162" y="591738"/>
                </a:cubicBezTo>
                <a:cubicBezTo>
                  <a:pt x="8965590" y="598976"/>
                  <a:pt x="8964923" y="606597"/>
                  <a:pt x="8963876" y="620313"/>
                </a:cubicBezTo>
                <a:cubicBezTo>
                  <a:pt x="8963304" y="626980"/>
                  <a:pt x="8962732" y="635172"/>
                  <a:pt x="8961874" y="645363"/>
                </a:cubicBezTo>
                <a:cubicBezTo>
                  <a:pt x="8961018" y="655555"/>
                  <a:pt x="8958256" y="667461"/>
                  <a:pt x="8955970" y="682415"/>
                </a:cubicBezTo>
                <a:close/>
                <a:moveTo>
                  <a:pt x="5870536" y="60814"/>
                </a:moveTo>
                <a:cubicBezTo>
                  <a:pt x="5796908" y="60814"/>
                  <a:pt x="5747379" y="57385"/>
                  <a:pt x="5663272" y="58623"/>
                </a:cubicBezTo>
                <a:cubicBezTo>
                  <a:pt x="5748808" y="59099"/>
                  <a:pt x="5804529" y="62052"/>
                  <a:pt x="5870727" y="61100"/>
                </a:cubicBezTo>
                <a:close/>
                <a:moveTo>
                  <a:pt x="6169812" y="59480"/>
                </a:moveTo>
                <a:cubicBezTo>
                  <a:pt x="6283255" y="59480"/>
                  <a:pt x="6395269" y="60623"/>
                  <a:pt x="6492329" y="59480"/>
                </a:cubicBezTo>
                <a:cubicBezTo>
                  <a:pt x="6382410" y="59671"/>
                  <a:pt x="6240868" y="58052"/>
                  <a:pt x="6170003" y="59766"/>
                </a:cubicBezTo>
                <a:close/>
                <a:moveTo>
                  <a:pt x="7874120" y="59480"/>
                </a:moveTo>
                <a:lnTo>
                  <a:pt x="7844403" y="59480"/>
                </a:lnTo>
                <a:cubicBezTo>
                  <a:pt x="7834878" y="59480"/>
                  <a:pt x="7828211" y="59480"/>
                  <a:pt x="7827925" y="59480"/>
                </a:cubicBezTo>
                <a:cubicBezTo>
                  <a:pt x="7835639" y="59947"/>
                  <a:pt x="7843259" y="59947"/>
                  <a:pt x="7850975" y="59480"/>
                </a:cubicBezTo>
                <a:cubicBezTo>
                  <a:pt x="7785918" y="59480"/>
                  <a:pt x="7791539" y="58909"/>
                  <a:pt x="7735721" y="59480"/>
                </a:cubicBezTo>
                <a:cubicBezTo>
                  <a:pt x="7746963" y="59480"/>
                  <a:pt x="7839164" y="60623"/>
                  <a:pt x="7874311" y="59862"/>
                </a:cubicBezTo>
                <a:close/>
                <a:moveTo>
                  <a:pt x="5432863" y="62052"/>
                </a:moveTo>
                <a:lnTo>
                  <a:pt x="5525066" y="62909"/>
                </a:lnTo>
                <a:cubicBezTo>
                  <a:pt x="5511921" y="61195"/>
                  <a:pt x="5718899" y="62147"/>
                  <a:pt x="5594216" y="62909"/>
                </a:cubicBezTo>
                <a:lnTo>
                  <a:pt x="5698039" y="62909"/>
                </a:lnTo>
                <a:cubicBezTo>
                  <a:pt x="5729758" y="62909"/>
                  <a:pt x="5753760" y="62909"/>
                  <a:pt x="5755189" y="62052"/>
                </a:cubicBezTo>
                <a:cubicBezTo>
                  <a:pt x="5717089" y="60433"/>
                  <a:pt x="5516207" y="62052"/>
                  <a:pt x="5478964" y="60338"/>
                </a:cubicBezTo>
                <a:cubicBezTo>
                  <a:pt x="5502967" y="60338"/>
                  <a:pt x="5497157" y="59766"/>
                  <a:pt x="5456104" y="59862"/>
                </a:cubicBezTo>
                <a:cubicBezTo>
                  <a:pt x="5475440" y="61481"/>
                  <a:pt x="5423815" y="61385"/>
                  <a:pt x="5433054" y="62433"/>
                </a:cubicBezTo>
                <a:close/>
                <a:moveTo>
                  <a:pt x="2969126" y="62052"/>
                </a:moveTo>
                <a:cubicBezTo>
                  <a:pt x="2945790" y="61481"/>
                  <a:pt x="2845301" y="60147"/>
                  <a:pt x="2808059" y="61005"/>
                </a:cubicBezTo>
                <a:cubicBezTo>
                  <a:pt x="2866352" y="61385"/>
                  <a:pt x="2938456" y="63195"/>
                  <a:pt x="2969317" y="62338"/>
                </a:cubicBezTo>
                <a:close/>
                <a:moveTo>
                  <a:pt x="5893301" y="66434"/>
                </a:moveTo>
                <a:lnTo>
                  <a:pt x="6054369" y="65957"/>
                </a:lnTo>
                <a:cubicBezTo>
                  <a:pt x="6063894" y="64910"/>
                  <a:pt x="6012554" y="65005"/>
                  <a:pt x="6031509" y="63767"/>
                </a:cubicBezTo>
                <a:cubicBezTo>
                  <a:pt x="5929972" y="64719"/>
                  <a:pt x="5993504" y="65862"/>
                  <a:pt x="5893778" y="66720"/>
                </a:cubicBezTo>
                <a:close/>
                <a:moveTo>
                  <a:pt x="6192482" y="61576"/>
                </a:moveTo>
                <a:cubicBezTo>
                  <a:pt x="6115139" y="61576"/>
                  <a:pt x="6024842" y="61576"/>
                  <a:pt x="5985599" y="62909"/>
                </a:cubicBezTo>
                <a:cubicBezTo>
                  <a:pt x="6062656" y="65100"/>
                  <a:pt x="6160192" y="63290"/>
                  <a:pt x="6192959" y="61862"/>
                </a:cubicBezTo>
                <a:close/>
                <a:moveTo>
                  <a:pt x="8127009" y="66815"/>
                </a:moveTo>
                <a:cubicBezTo>
                  <a:pt x="8168062" y="66815"/>
                  <a:pt x="8260359" y="67863"/>
                  <a:pt x="8288076" y="66815"/>
                </a:cubicBezTo>
                <a:cubicBezTo>
                  <a:pt x="8230926" y="66815"/>
                  <a:pt x="8203209" y="65862"/>
                  <a:pt x="8265217" y="65291"/>
                </a:cubicBezTo>
                <a:cubicBezTo>
                  <a:pt x="8168539" y="65291"/>
                  <a:pt x="8162251" y="63576"/>
                  <a:pt x="8034903" y="64148"/>
                </a:cubicBezTo>
                <a:cubicBezTo>
                  <a:pt x="8102911" y="62529"/>
                  <a:pt x="7939653" y="62243"/>
                  <a:pt x="7896600" y="61290"/>
                </a:cubicBezTo>
                <a:cubicBezTo>
                  <a:pt x="7887075" y="62147"/>
                  <a:pt x="7888407" y="63100"/>
                  <a:pt x="7827639" y="63005"/>
                </a:cubicBezTo>
                <a:cubicBezTo>
                  <a:pt x="7844022" y="64052"/>
                  <a:pt x="7850498" y="64719"/>
                  <a:pt x="7804587" y="65481"/>
                </a:cubicBezTo>
                <a:cubicBezTo>
                  <a:pt x="7531887" y="65481"/>
                  <a:pt x="7738389" y="66243"/>
                  <a:pt x="7896600" y="65481"/>
                </a:cubicBezTo>
                <a:cubicBezTo>
                  <a:pt x="7893265" y="64405"/>
                  <a:pt x="7908601" y="63700"/>
                  <a:pt x="7942795" y="63386"/>
                </a:cubicBezTo>
                <a:cubicBezTo>
                  <a:pt x="7978418" y="64719"/>
                  <a:pt x="8254643" y="64814"/>
                  <a:pt x="8127486" y="67100"/>
                </a:cubicBezTo>
                <a:close/>
                <a:moveTo>
                  <a:pt x="7247374" y="1118184"/>
                </a:moveTo>
                <a:lnTo>
                  <a:pt x="7247374" y="1117899"/>
                </a:lnTo>
                <a:cubicBezTo>
                  <a:pt x="7212800" y="1117899"/>
                  <a:pt x="7162508" y="1117899"/>
                  <a:pt x="7155268" y="1117899"/>
                </a:cubicBezTo>
                <a:cubicBezTo>
                  <a:pt x="7193368" y="1117899"/>
                  <a:pt x="7168128" y="1118851"/>
                  <a:pt x="7201180" y="1118946"/>
                </a:cubicBezTo>
                <a:cubicBezTo>
                  <a:pt x="7207084" y="1118565"/>
                  <a:pt x="7221181" y="1118470"/>
                  <a:pt x="7247851" y="1118470"/>
                </a:cubicBezTo>
                <a:close/>
                <a:moveTo>
                  <a:pt x="8891581" y="851198"/>
                </a:moveTo>
                <a:lnTo>
                  <a:pt x="8897392" y="841673"/>
                </a:lnTo>
                <a:cubicBezTo>
                  <a:pt x="8899201" y="838340"/>
                  <a:pt x="8900724" y="834911"/>
                  <a:pt x="8902438" y="831482"/>
                </a:cubicBezTo>
                <a:lnTo>
                  <a:pt x="8911963" y="811193"/>
                </a:lnTo>
                <a:cubicBezTo>
                  <a:pt x="8915489" y="804507"/>
                  <a:pt x="8918633" y="797640"/>
                  <a:pt x="8921488" y="790620"/>
                </a:cubicBezTo>
                <a:lnTo>
                  <a:pt x="8929204" y="769283"/>
                </a:lnTo>
                <a:cubicBezTo>
                  <a:pt x="8929871" y="766235"/>
                  <a:pt x="8926441" y="774617"/>
                  <a:pt x="8921393" y="787572"/>
                </a:cubicBezTo>
                <a:cubicBezTo>
                  <a:pt x="8918633" y="795001"/>
                  <a:pt x="8915489" y="802259"/>
                  <a:pt x="8911868" y="809289"/>
                </a:cubicBezTo>
                <a:cubicBezTo>
                  <a:pt x="8908059" y="817004"/>
                  <a:pt x="8904154" y="825100"/>
                  <a:pt x="8900534" y="832720"/>
                </a:cubicBezTo>
                <a:cubicBezTo>
                  <a:pt x="8897201" y="839606"/>
                  <a:pt x="8893485" y="846293"/>
                  <a:pt x="8889390" y="852723"/>
                </a:cubicBezTo>
                <a:cubicBezTo>
                  <a:pt x="8886151" y="858438"/>
                  <a:pt x="8883484" y="862914"/>
                  <a:pt x="8882056" y="865391"/>
                </a:cubicBezTo>
                <a:cubicBezTo>
                  <a:pt x="8879293" y="870248"/>
                  <a:pt x="8881293" y="867581"/>
                  <a:pt x="8891581" y="851198"/>
                </a:cubicBezTo>
                <a:close/>
                <a:moveTo>
                  <a:pt x="4258525" y="65005"/>
                </a:moveTo>
                <a:cubicBezTo>
                  <a:pt x="4203186" y="65005"/>
                  <a:pt x="4147274" y="63100"/>
                  <a:pt x="4097553" y="65005"/>
                </a:cubicBezTo>
                <a:cubicBezTo>
                  <a:pt x="4120794" y="65100"/>
                  <a:pt x="4222997" y="66243"/>
                  <a:pt x="4258716" y="65005"/>
                </a:cubicBezTo>
                <a:close/>
                <a:moveTo>
                  <a:pt x="8702699" y="1041698"/>
                </a:moveTo>
                <a:lnTo>
                  <a:pt x="8684698" y="1052557"/>
                </a:lnTo>
                <a:lnTo>
                  <a:pt x="8670315" y="1059510"/>
                </a:lnTo>
                <a:lnTo>
                  <a:pt x="8649551" y="1069035"/>
                </a:lnTo>
                <a:lnTo>
                  <a:pt x="8640026" y="1073322"/>
                </a:lnTo>
                <a:cubicBezTo>
                  <a:pt x="8636882" y="1074750"/>
                  <a:pt x="8633357" y="1075798"/>
                  <a:pt x="8629548" y="1077227"/>
                </a:cubicBezTo>
                <a:lnTo>
                  <a:pt x="8599831" y="1088085"/>
                </a:lnTo>
                <a:cubicBezTo>
                  <a:pt x="8594878" y="1090276"/>
                  <a:pt x="8598973" y="1089038"/>
                  <a:pt x="8607831" y="1085990"/>
                </a:cubicBezTo>
                <a:lnTo>
                  <a:pt x="8624404" y="1080180"/>
                </a:lnTo>
                <a:cubicBezTo>
                  <a:pt x="8631357" y="1077931"/>
                  <a:pt x="8638120" y="1075255"/>
                  <a:pt x="8644789" y="1072179"/>
                </a:cubicBezTo>
                <a:lnTo>
                  <a:pt x="8684221" y="1053129"/>
                </a:lnTo>
                <a:cubicBezTo>
                  <a:pt x="8695174" y="1046937"/>
                  <a:pt x="8702413" y="1042175"/>
                  <a:pt x="8702699" y="1041698"/>
                </a:cubicBezTo>
                <a:close/>
                <a:moveTo>
                  <a:pt x="4599712" y="1117137"/>
                </a:moveTo>
                <a:cubicBezTo>
                  <a:pt x="4564564" y="1117137"/>
                  <a:pt x="4577042" y="1118565"/>
                  <a:pt x="4645622" y="1118470"/>
                </a:cubicBezTo>
                <a:cubicBezTo>
                  <a:pt x="4611618" y="1117899"/>
                  <a:pt x="4672006" y="1117899"/>
                  <a:pt x="4599712" y="1117232"/>
                </a:cubicBezTo>
                <a:close/>
                <a:moveTo>
                  <a:pt x="4327772" y="66720"/>
                </a:moveTo>
                <a:cubicBezTo>
                  <a:pt x="4297293" y="66720"/>
                  <a:pt x="4307009" y="67481"/>
                  <a:pt x="4281862" y="67577"/>
                </a:cubicBezTo>
                <a:cubicBezTo>
                  <a:pt x="4134605" y="67577"/>
                  <a:pt x="4010685" y="66339"/>
                  <a:pt x="3936295" y="68339"/>
                </a:cubicBezTo>
                <a:cubicBezTo>
                  <a:pt x="4017162" y="68339"/>
                  <a:pt x="4083837" y="68339"/>
                  <a:pt x="4120794" y="69291"/>
                </a:cubicBezTo>
                <a:cubicBezTo>
                  <a:pt x="4077646" y="70053"/>
                  <a:pt x="4139844" y="70339"/>
                  <a:pt x="4120794" y="71863"/>
                </a:cubicBezTo>
                <a:cubicBezTo>
                  <a:pt x="4254144" y="71863"/>
                  <a:pt x="4365111" y="72720"/>
                  <a:pt x="4489126" y="71863"/>
                </a:cubicBezTo>
                <a:cubicBezTo>
                  <a:pt x="4458646" y="71387"/>
                  <a:pt x="4403401" y="71387"/>
                  <a:pt x="4397019" y="70530"/>
                </a:cubicBezTo>
                <a:cubicBezTo>
                  <a:pt x="4491697" y="71196"/>
                  <a:pt x="4495032" y="69767"/>
                  <a:pt x="4604283" y="70530"/>
                </a:cubicBezTo>
                <a:cubicBezTo>
                  <a:pt x="4567612" y="68815"/>
                  <a:pt x="4567612" y="70053"/>
                  <a:pt x="4604283" y="68339"/>
                </a:cubicBezTo>
                <a:cubicBezTo>
                  <a:pt x="4575708" y="67672"/>
                  <a:pt x="4443978" y="66815"/>
                  <a:pt x="4489126" y="64910"/>
                </a:cubicBezTo>
                <a:cubicBezTo>
                  <a:pt x="4411402" y="64910"/>
                  <a:pt x="4390923" y="64910"/>
                  <a:pt x="4350823" y="64910"/>
                </a:cubicBezTo>
                <a:cubicBezTo>
                  <a:pt x="4392161" y="66243"/>
                  <a:pt x="4170514" y="65672"/>
                  <a:pt x="4327772" y="66815"/>
                </a:cubicBezTo>
                <a:close/>
                <a:moveTo>
                  <a:pt x="7294048" y="1115041"/>
                </a:moveTo>
                <a:lnTo>
                  <a:pt x="7224706" y="1115041"/>
                </a:lnTo>
                <a:cubicBezTo>
                  <a:pt x="7216990" y="1115755"/>
                  <a:pt x="7209274" y="1116079"/>
                  <a:pt x="7201561" y="1115993"/>
                </a:cubicBezTo>
                <a:lnTo>
                  <a:pt x="7293953" y="1115993"/>
                </a:lnTo>
                <a:close/>
                <a:moveTo>
                  <a:pt x="5203025" y="68053"/>
                </a:moveTo>
                <a:cubicBezTo>
                  <a:pt x="5072151" y="68053"/>
                  <a:pt x="4955375" y="68053"/>
                  <a:pt x="4857362" y="66339"/>
                </a:cubicBezTo>
                <a:cubicBezTo>
                  <a:pt x="4918990" y="68624"/>
                  <a:pt x="4716107" y="66339"/>
                  <a:pt x="4696391" y="69006"/>
                </a:cubicBezTo>
                <a:cubicBezTo>
                  <a:pt x="4745348" y="70148"/>
                  <a:pt x="4821834" y="68148"/>
                  <a:pt x="4834408" y="69863"/>
                </a:cubicBezTo>
                <a:cubicBezTo>
                  <a:pt x="4849266" y="71577"/>
                  <a:pt x="4713821" y="70434"/>
                  <a:pt x="4719440" y="72054"/>
                </a:cubicBezTo>
                <a:cubicBezTo>
                  <a:pt x="4773828" y="72054"/>
                  <a:pt x="4787163" y="71291"/>
                  <a:pt x="4857362" y="71577"/>
                </a:cubicBezTo>
                <a:cubicBezTo>
                  <a:pt x="4864887" y="69663"/>
                  <a:pt x="4872697" y="68644"/>
                  <a:pt x="4880508" y="68529"/>
                </a:cubicBezTo>
                <a:cubicBezTo>
                  <a:pt x="4957756" y="68243"/>
                  <a:pt x="5173784" y="70148"/>
                  <a:pt x="5203025" y="68053"/>
                </a:cubicBezTo>
                <a:close/>
                <a:moveTo>
                  <a:pt x="3844283" y="68053"/>
                </a:moveTo>
                <a:cubicBezTo>
                  <a:pt x="3808089" y="66815"/>
                  <a:pt x="3720458" y="68910"/>
                  <a:pt x="3682930" y="67481"/>
                </a:cubicBezTo>
                <a:lnTo>
                  <a:pt x="3752177" y="66624"/>
                </a:lnTo>
                <a:cubicBezTo>
                  <a:pt x="3697027" y="66624"/>
                  <a:pt x="3585204" y="65957"/>
                  <a:pt x="3567963" y="66624"/>
                </a:cubicBezTo>
                <a:cubicBezTo>
                  <a:pt x="3642734" y="68339"/>
                  <a:pt x="3764750" y="69196"/>
                  <a:pt x="3844283" y="67958"/>
                </a:cubicBezTo>
                <a:close/>
                <a:moveTo>
                  <a:pt x="4507604" y="1115803"/>
                </a:moveTo>
                <a:cubicBezTo>
                  <a:pt x="4635621" y="1116660"/>
                  <a:pt x="4339774" y="1115803"/>
                  <a:pt x="4346441" y="1116946"/>
                </a:cubicBezTo>
                <a:lnTo>
                  <a:pt x="4599712" y="1116946"/>
                </a:lnTo>
                <a:cubicBezTo>
                  <a:pt x="4607331" y="1116241"/>
                  <a:pt x="4615047" y="1115955"/>
                  <a:pt x="4622761" y="1116089"/>
                </a:cubicBezTo>
                <a:cubicBezTo>
                  <a:pt x="4563993" y="1116470"/>
                  <a:pt x="4541894" y="1114946"/>
                  <a:pt x="4507604" y="1115898"/>
                </a:cubicBezTo>
                <a:close/>
                <a:moveTo>
                  <a:pt x="4945184" y="1113136"/>
                </a:moveTo>
                <a:cubicBezTo>
                  <a:pt x="4895558" y="1112088"/>
                  <a:pt x="4918132" y="1112660"/>
                  <a:pt x="4968043" y="1111707"/>
                </a:cubicBezTo>
                <a:cubicBezTo>
                  <a:pt x="4886700" y="1110945"/>
                  <a:pt x="4828692" y="1112660"/>
                  <a:pt x="4876221" y="1113517"/>
                </a:cubicBezTo>
                <a:lnTo>
                  <a:pt x="4922133" y="1113517"/>
                </a:lnTo>
                <a:cubicBezTo>
                  <a:pt x="4923371" y="1113422"/>
                  <a:pt x="4925466" y="1113231"/>
                  <a:pt x="4945184" y="1113231"/>
                </a:cubicBezTo>
                <a:close/>
                <a:moveTo>
                  <a:pt x="4783829" y="1115613"/>
                </a:moveTo>
                <a:lnTo>
                  <a:pt x="4852790" y="1116089"/>
                </a:lnTo>
                <a:cubicBezTo>
                  <a:pt x="4812309" y="1116089"/>
                  <a:pt x="4737633" y="1116089"/>
                  <a:pt x="4760969" y="1116756"/>
                </a:cubicBezTo>
                <a:cubicBezTo>
                  <a:pt x="4892890" y="1116756"/>
                  <a:pt x="4978521" y="1115708"/>
                  <a:pt x="5014144" y="1114279"/>
                </a:cubicBezTo>
                <a:cubicBezTo>
                  <a:pt x="4969567" y="1114279"/>
                  <a:pt x="4995951" y="1113136"/>
                  <a:pt x="4922133" y="1113422"/>
                </a:cubicBezTo>
                <a:cubicBezTo>
                  <a:pt x="4757731" y="1114565"/>
                  <a:pt x="4934420" y="1114470"/>
                  <a:pt x="4783829" y="1115708"/>
                </a:cubicBezTo>
                <a:close/>
                <a:moveTo>
                  <a:pt x="8741753" y="168161"/>
                </a:moveTo>
                <a:lnTo>
                  <a:pt x="8728323" y="158159"/>
                </a:lnTo>
                <a:cubicBezTo>
                  <a:pt x="8724035" y="155016"/>
                  <a:pt x="8719559" y="152730"/>
                  <a:pt x="8715464" y="150158"/>
                </a:cubicBezTo>
                <a:lnTo>
                  <a:pt x="8692984" y="136347"/>
                </a:lnTo>
                <a:lnTo>
                  <a:pt x="8683459" y="130347"/>
                </a:lnTo>
                <a:lnTo>
                  <a:pt x="8673934" y="125584"/>
                </a:lnTo>
                <a:lnTo>
                  <a:pt x="8656409" y="117012"/>
                </a:lnTo>
                <a:lnTo>
                  <a:pt x="8640026" y="108820"/>
                </a:lnTo>
                <a:cubicBezTo>
                  <a:pt x="8634501" y="106343"/>
                  <a:pt x="8628785" y="104439"/>
                  <a:pt x="8622881" y="102152"/>
                </a:cubicBezTo>
                <a:lnTo>
                  <a:pt x="8604308" y="95199"/>
                </a:lnTo>
                <a:cubicBezTo>
                  <a:pt x="8597259" y="92256"/>
                  <a:pt x="8590020" y="89836"/>
                  <a:pt x="8582686" y="87960"/>
                </a:cubicBezTo>
                <a:cubicBezTo>
                  <a:pt x="8572112" y="85770"/>
                  <a:pt x="8575256" y="86913"/>
                  <a:pt x="8586590" y="90151"/>
                </a:cubicBezTo>
                <a:cubicBezTo>
                  <a:pt x="8597924" y="93389"/>
                  <a:pt x="8616405" y="101295"/>
                  <a:pt x="8637740" y="109201"/>
                </a:cubicBezTo>
                <a:lnTo>
                  <a:pt x="8669362" y="124536"/>
                </a:lnTo>
                <a:cubicBezTo>
                  <a:pt x="8674696" y="127203"/>
                  <a:pt x="8680222" y="129489"/>
                  <a:pt x="8685270" y="132347"/>
                </a:cubicBezTo>
                <a:lnTo>
                  <a:pt x="8699844" y="141110"/>
                </a:lnTo>
                <a:lnTo>
                  <a:pt x="8725370" y="156445"/>
                </a:lnTo>
                <a:cubicBezTo>
                  <a:pt x="8732132" y="161112"/>
                  <a:pt x="8737753" y="165398"/>
                  <a:pt x="8741753" y="168256"/>
                </a:cubicBezTo>
                <a:close/>
                <a:moveTo>
                  <a:pt x="7409016" y="1113803"/>
                </a:moveTo>
                <a:cubicBezTo>
                  <a:pt x="7329672" y="1114374"/>
                  <a:pt x="7300429" y="1113803"/>
                  <a:pt x="7247851" y="1114279"/>
                </a:cubicBezTo>
                <a:cubicBezTo>
                  <a:pt x="7298143" y="1114565"/>
                  <a:pt x="7396919" y="1115136"/>
                  <a:pt x="7409016" y="1113898"/>
                </a:cubicBezTo>
                <a:close/>
                <a:moveTo>
                  <a:pt x="7017537" y="1113136"/>
                </a:moveTo>
                <a:cubicBezTo>
                  <a:pt x="6956006" y="1113136"/>
                  <a:pt x="6873614" y="1112279"/>
                  <a:pt x="6833228" y="1113136"/>
                </a:cubicBezTo>
                <a:cubicBezTo>
                  <a:pt x="6918953" y="1113136"/>
                  <a:pt x="6878471" y="1114184"/>
                  <a:pt x="6925431" y="1114374"/>
                </a:cubicBezTo>
                <a:cubicBezTo>
                  <a:pt x="6881043" y="1113517"/>
                  <a:pt x="7046208" y="1113803"/>
                  <a:pt x="7017537" y="1113231"/>
                </a:cubicBezTo>
                <a:close/>
                <a:moveTo>
                  <a:pt x="4051547" y="71482"/>
                </a:moveTo>
                <a:cubicBezTo>
                  <a:pt x="3673976" y="72244"/>
                  <a:pt x="4278814" y="71482"/>
                  <a:pt x="3982396" y="70625"/>
                </a:cubicBezTo>
                <a:cubicBezTo>
                  <a:pt x="4022020" y="70625"/>
                  <a:pt x="4041547" y="71006"/>
                  <a:pt x="4051547" y="71482"/>
                </a:cubicBezTo>
                <a:close/>
                <a:moveTo>
                  <a:pt x="3176581" y="71482"/>
                </a:moveTo>
                <a:cubicBezTo>
                  <a:pt x="3162960" y="70625"/>
                  <a:pt x="3128099" y="70148"/>
                  <a:pt x="3107525" y="69387"/>
                </a:cubicBezTo>
                <a:cubicBezTo>
                  <a:pt x="3051804" y="69387"/>
                  <a:pt x="3057232" y="69958"/>
                  <a:pt x="2992177" y="69387"/>
                </a:cubicBezTo>
                <a:cubicBezTo>
                  <a:pt x="2993891" y="70053"/>
                  <a:pt x="2987224" y="70625"/>
                  <a:pt x="2969317" y="70910"/>
                </a:cubicBezTo>
                <a:cubicBezTo>
                  <a:pt x="3052279" y="71863"/>
                  <a:pt x="3080665" y="70910"/>
                  <a:pt x="3153721" y="70910"/>
                </a:cubicBezTo>
                <a:cubicBezTo>
                  <a:pt x="3161341" y="71892"/>
                  <a:pt x="3168960" y="72082"/>
                  <a:pt x="3176581" y="71482"/>
                </a:cubicBezTo>
                <a:close/>
                <a:moveTo>
                  <a:pt x="5110918" y="76340"/>
                </a:moveTo>
                <a:lnTo>
                  <a:pt x="5110918" y="75482"/>
                </a:lnTo>
                <a:cubicBezTo>
                  <a:pt x="5145303" y="75482"/>
                  <a:pt x="5195786" y="75482"/>
                  <a:pt x="5203025" y="75006"/>
                </a:cubicBezTo>
                <a:cubicBezTo>
                  <a:pt x="5187594" y="75825"/>
                  <a:pt x="5172164" y="75540"/>
                  <a:pt x="5156829" y="74149"/>
                </a:cubicBezTo>
                <a:cubicBezTo>
                  <a:pt x="5231218" y="74149"/>
                  <a:pt x="5293322" y="74625"/>
                  <a:pt x="5341042" y="74149"/>
                </a:cubicBezTo>
                <a:cubicBezTo>
                  <a:pt x="5276082" y="74149"/>
                  <a:pt x="5138350" y="72815"/>
                  <a:pt x="5087677" y="74149"/>
                </a:cubicBezTo>
                <a:cubicBezTo>
                  <a:pt x="5171496" y="74149"/>
                  <a:pt x="5039861" y="76245"/>
                  <a:pt x="5110918" y="76340"/>
                </a:cubicBezTo>
                <a:close/>
                <a:moveTo>
                  <a:pt x="4668863" y="1111231"/>
                </a:moveTo>
                <a:lnTo>
                  <a:pt x="4530655" y="1111231"/>
                </a:lnTo>
                <a:cubicBezTo>
                  <a:pt x="4514271" y="1112755"/>
                  <a:pt x="4302055" y="1111231"/>
                  <a:pt x="4346441" y="1113041"/>
                </a:cubicBezTo>
                <a:cubicBezTo>
                  <a:pt x="4447692" y="1113422"/>
                  <a:pt x="4581995" y="1112183"/>
                  <a:pt x="4668863" y="1111231"/>
                </a:cubicBezTo>
                <a:close/>
                <a:moveTo>
                  <a:pt x="3222682" y="75673"/>
                </a:moveTo>
                <a:cubicBezTo>
                  <a:pt x="3187344" y="73197"/>
                  <a:pt x="3307168" y="76149"/>
                  <a:pt x="3337934" y="74816"/>
                </a:cubicBezTo>
                <a:cubicBezTo>
                  <a:pt x="3224492" y="73673"/>
                  <a:pt x="3381750" y="74339"/>
                  <a:pt x="3383845" y="73197"/>
                </a:cubicBezTo>
                <a:cubicBezTo>
                  <a:pt x="3292215" y="73197"/>
                  <a:pt x="3260020" y="73197"/>
                  <a:pt x="3222682" y="74054"/>
                </a:cubicBezTo>
                <a:cubicBezTo>
                  <a:pt x="3215253" y="73482"/>
                  <a:pt x="3189916" y="73197"/>
                  <a:pt x="3199346" y="72434"/>
                </a:cubicBezTo>
                <a:lnTo>
                  <a:pt x="3130671" y="72434"/>
                </a:lnTo>
                <a:cubicBezTo>
                  <a:pt x="3098572" y="73863"/>
                  <a:pt x="3142386" y="74721"/>
                  <a:pt x="3222682" y="75673"/>
                </a:cubicBezTo>
                <a:close/>
                <a:moveTo>
                  <a:pt x="7432065" y="1109135"/>
                </a:moveTo>
                <a:cubicBezTo>
                  <a:pt x="7390249" y="1109135"/>
                  <a:pt x="7297381" y="1109135"/>
                  <a:pt x="7363009" y="1107802"/>
                </a:cubicBezTo>
                <a:cubicBezTo>
                  <a:pt x="7329672" y="1107802"/>
                  <a:pt x="7243756" y="1107802"/>
                  <a:pt x="7247851" y="1108278"/>
                </a:cubicBezTo>
                <a:cubicBezTo>
                  <a:pt x="7342245" y="1108278"/>
                  <a:pt x="7247851" y="1109135"/>
                  <a:pt x="7247851" y="1109612"/>
                </a:cubicBezTo>
                <a:cubicBezTo>
                  <a:pt x="7316621" y="1109898"/>
                  <a:pt x="7396919" y="1110088"/>
                  <a:pt x="7432065" y="1109135"/>
                </a:cubicBezTo>
                <a:close/>
                <a:moveTo>
                  <a:pt x="4189755" y="75006"/>
                </a:moveTo>
                <a:cubicBezTo>
                  <a:pt x="4271861" y="76435"/>
                  <a:pt x="4396543" y="74244"/>
                  <a:pt x="4442929" y="75959"/>
                </a:cubicBezTo>
                <a:cubicBezTo>
                  <a:pt x="4420927" y="73577"/>
                  <a:pt x="4237762" y="74149"/>
                  <a:pt x="4189755" y="75006"/>
                </a:cubicBezTo>
                <a:close/>
                <a:moveTo>
                  <a:pt x="4719440" y="75959"/>
                </a:moveTo>
                <a:cubicBezTo>
                  <a:pt x="4740490" y="74054"/>
                  <a:pt x="4664101" y="74054"/>
                  <a:pt x="4581233" y="74244"/>
                </a:cubicBezTo>
                <a:cubicBezTo>
                  <a:pt x="4578661" y="75673"/>
                  <a:pt x="4627524" y="76245"/>
                  <a:pt x="4719631" y="75959"/>
                </a:cubicBezTo>
                <a:close/>
                <a:moveTo>
                  <a:pt x="7478263" y="1109421"/>
                </a:moveTo>
                <a:cubicBezTo>
                  <a:pt x="7573513" y="1109421"/>
                  <a:pt x="7567987" y="1108850"/>
                  <a:pt x="7639330" y="1109421"/>
                </a:cubicBezTo>
                <a:cubicBezTo>
                  <a:pt x="7669046" y="1108374"/>
                  <a:pt x="7448734" y="1108374"/>
                  <a:pt x="7478263" y="1109421"/>
                </a:cubicBezTo>
                <a:close/>
                <a:moveTo>
                  <a:pt x="5018526" y="75482"/>
                </a:moveTo>
                <a:lnTo>
                  <a:pt x="4857362" y="74625"/>
                </a:lnTo>
                <a:cubicBezTo>
                  <a:pt x="4841836" y="75959"/>
                  <a:pt x="4989474" y="76435"/>
                  <a:pt x="5018526" y="75482"/>
                </a:cubicBezTo>
                <a:close/>
                <a:moveTo>
                  <a:pt x="4212806" y="76816"/>
                </a:moveTo>
                <a:cubicBezTo>
                  <a:pt x="4230809" y="76816"/>
                  <a:pt x="4239571" y="76816"/>
                  <a:pt x="4235951" y="77673"/>
                </a:cubicBezTo>
                <a:lnTo>
                  <a:pt x="4194613" y="77673"/>
                </a:lnTo>
                <a:cubicBezTo>
                  <a:pt x="4192993" y="77549"/>
                  <a:pt x="4191375" y="77549"/>
                  <a:pt x="4189755" y="77673"/>
                </a:cubicBezTo>
                <a:cubicBezTo>
                  <a:pt x="4235476" y="78435"/>
                  <a:pt x="4218996" y="77673"/>
                  <a:pt x="4281862" y="77673"/>
                </a:cubicBezTo>
                <a:cubicBezTo>
                  <a:pt x="4274242" y="76578"/>
                  <a:pt x="4266432" y="76130"/>
                  <a:pt x="4258716" y="76340"/>
                </a:cubicBezTo>
                <a:cubicBezTo>
                  <a:pt x="4287291" y="76340"/>
                  <a:pt x="4313199" y="76340"/>
                  <a:pt x="4304912" y="75482"/>
                </a:cubicBezTo>
                <a:cubicBezTo>
                  <a:pt x="4262431" y="75959"/>
                  <a:pt x="4228046" y="76245"/>
                  <a:pt x="4212806" y="76816"/>
                </a:cubicBezTo>
                <a:close/>
                <a:moveTo>
                  <a:pt x="5820150" y="1107802"/>
                </a:moveTo>
                <a:cubicBezTo>
                  <a:pt x="5691372" y="1107802"/>
                  <a:pt x="5676512" y="1109135"/>
                  <a:pt x="5635936" y="1110183"/>
                </a:cubicBezTo>
                <a:lnTo>
                  <a:pt x="5797290" y="1110183"/>
                </a:lnTo>
                <a:cubicBezTo>
                  <a:pt x="5741854" y="1108374"/>
                  <a:pt x="5765000" y="1108945"/>
                  <a:pt x="5820150" y="1107802"/>
                </a:cubicBezTo>
                <a:close/>
                <a:moveTo>
                  <a:pt x="899440" y="1370597"/>
                </a:moveTo>
                <a:cubicBezTo>
                  <a:pt x="896868" y="1374788"/>
                  <a:pt x="888581" y="1387170"/>
                  <a:pt x="879436" y="1403839"/>
                </a:cubicBezTo>
                <a:lnTo>
                  <a:pt x="865911" y="1431747"/>
                </a:lnTo>
                <a:lnTo>
                  <a:pt x="858863" y="1446511"/>
                </a:lnTo>
                <a:cubicBezTo>
                  <a:pt x="856671" y="1451559"/>
                  <a:pt x="854957" y="1456798"/>
                  <a:pt x="853053" y="1461846"/>
                </a:cubicBezTo>
                <a:cubicBezTo>
                  <a:pt x="836764" y="1501756"/>
                  <a:pt x="829811" y="1538046"/>
                  <a:pt x="832574" y="1521187"/>
                </a:cubicBezTo>
                <a:cubicBezTo>
                  <a:pt x="819334" y="1571803"/>
                  <a:pt x="813429" y="1624057"/>
                  <a:pt x="815047" y="1676349"/>
                </a:cubicBezTo>
                <a:cubicBezTo>
                  <a:pt x="815810" y="1690065"/>
                  <a:pt x="816571" y="1703686"/>
                  <a:pt x="817239" y="1717021"/>
                </a:cubicBezTo>
                <a:cubicBezTo>
                  <a:pt x="817905" y="1730356"/>
                  <a:pt x="821239" y="1743310"/>
                  <a:pt x="823240" y="1755978"/>
                </a:cubicBezTo>
                <a:cubicBezTo>
                  <a:pt x="824287" y="1762265"/>
                  <a:pt x="825049" y="1768551"/>
                  <a:pt x="826287" y="1775028"/>
                </a:cubicBezTo>
                <a:cubicBezTo>
                  <a:pt x="827525" y="1781505"/>
                  <a:pt x="829430" y="1786839"/>
                  <a:pt x="830859" y="1792554"/>
                </a:cubicBezTo>
                <a:cubicBezTo>
                  <a:pt x="833908" y="1804079"/>
                  <a:pt x="836860" y="1815033"/>
                  <a:pt x="839527" y="1825225"/>
                </a:cubicBezTo>
                <a:cubicBezTo>
                  <a:pt x="836289" y="1812652"/>
                  <a:pt x="833240" y="1800555"/>
                  <a:pt x="830002" y="1788649"/>
                </a:cubicBezTo>
                <a:cubicBezTo>
                  <a:pt x="828573" y="1782744"/>
                  <a:pt x="826764" y="1776933"/>
                  <a:pt x="825715" y="1771123"/>
                </a:cubicBezTo>
                <a:cubicBezTo>
                  <a:pt x="824667" y="1765313"/>
                  <a:pt x="824001" y="1759503"/>
                  <a:pt x="823144" y="1753787"/>
                </a:cubicBezTo>
                <a:cubicBezTo>
                  <a:pt x="821429" y="1742357"/>
                  <a:pt x="819715" y="1731213"/>
                  <a:pt x="818096" y="1720355"/>
                </a:cubicBezTo>
                <a:cubicBezTo>
                  <a:pt x="816476" y="1709496"/>
                  <a:pt x="817048" y="1698733"/>
                  <a:pt x="816476" y="1688351"/>
                </a:cubicBezTo>
                <a:cubicBezTo>
                  <a:pt x="815905" y="1677969"/>
                  <a:pt x="814953" y="1667682"/>
                  <a:pt x="815524" y="1657680"/>
                </a:cubicBezTo>
                <a:cubicBezTo>
                  <a:pt x="816096" y="1647679"/>
                  <a:pt x="816571" y="1637964"/>
                  <a:pt x="817048" y="1628343"/>
                </a:cubicBezTo>
                <a:cubicBezTo>
                  <a:pt x="817048" y="1623486"/>
                  <a:pt x="817619" y="1618818"/>
                  <a:pt x="817810" y="1614056"/>
                </a:cubicBezTo>
                <a:cubicBezTo>
                  <a:pt x="817905" y="1609360"/>
                  <a:pt x="818382" y="1604683"/>
                  <a:pt x="819239" y="1600054"/>
                </a:cubicBezTo>
                <a:cubicBezTo>
                  <a:pt x="820668" y="1590529"/>
                  <a:pt x="822097" y="1581766"/>
                  <a:pt x="823524" y="1572813"/>
                </a:cubicBezTo>
                <a:cubicBezTo>
                  <a:pt x="824667" y="1563878"/>
                  <a:pt x="826192" y="1555010"/>
                  <a:pt x="828192" y="1546238"/>
                </a:cubicBezTo>
                <a:cubicBezTo>
                  <a:pt x="830478" y="1537570"/>
                  <a:pt x="832669" y="1528998"/>
                  <a:pt x="834860" y="1520520"/>
                </a:cubicBezTo>
                <a:cubicBezTo>
                  <a:pt x="837050" y="1512043"/>
                  <a:pt x="838860" y="1503280"/>
                  <a:pt x="841908" y="1494993"/>
                </a:cubicBezTo>
                <a:lnTo>
                  <a:pt x="850956" y="1470133"/>
                </a:lnTo>
                <a:cubicBezTo>
                  <a:pt x="854100" y="1461941"/>
                  <a:pt x="856671" y="1453369"/>
                  <a:pt x="860481" y="1445177"/>
                </a:cubicBezTo>
                <a:cubicBezTo>
                  <a:pt x="864292" y="1436986"/>
                  <a:pt x="868293" y="1428890"/>
                  <a:pt x="872197" y="1420603"/>
                </a:cubicBezTo>
                <a:cubicBezTo>
                  <a:pt x="876103" y="1412316"/>
                  <a:pt x="879627" y="1403744"/>
                  <a:pt x="884675" y="1395743"/>
                </a:cubicBezTo>
                <a:close/>
                <a:moveTo>
                  <a:pt x="8493149" y="79007"/>
                </a:moveTo>
                <a:lnTo>
                  <a:pt x="8529631" y="84817"/>
                </a:lnTo>
                <a:lnTo>
                  <a:pt x="8537823" y="86150"/>
                </a:lnTo>
                <a:lnTo>
                  <a:pt x="8545155" y="88151"/>
                </a:lnTo>
                <a:lnTo>
                  <a:pt x="8558206" y="91770"/>
                </a:lnTo>
                <a:cubicBezTo>
                  <a:pt x="8578209" y="96485"/>
                  <a:pt x="8597924" y="102438"/>
                  <a:pt x="8617165" y="109582"/>
                </a:cubicBezTo>
                <a:cubicBezTo>
                  <a:pt x="8623072" y="111677"/>
                  <a:pt x="8628499" y="113392"/>
                  <a:pt x="8635359" y="116059"/>
                </a:cubicBezTo>
                <a:lnTo>
                  <a:pt x="8661744" y="129108"/>
                </a:lnTo>
                <a:lnTo>
                  <a:pt x="8662218" y="128060"/>
                </a:lnTo>
                <a:lnTo>
                  <a:pt x="8640026" y="117678"/>
                </a:lnTo>
                <a:cubicBezTo>
                  <a:pt x="8636501" y="115906"/>
                  <a:pt x="8632883" y="114411"/>
                  <a:pt x="8629167" y="113201"/>
                </a:cubicBezTo>
                <a:lnTo>
                  <a:pt x="8618404" y="109391"/>
                </a:lnTo>
                <a:lnTo>
                  <a:pt x="8597450" y="101772"/>
                </a:lnTo>
                <a:lnTo>
                  <a:pt x="8587257" y="98057"/>
                </a:lnTo>
                <a:lnTo>
                  <a:pt x="8576874" y="95485"/>
                </a:lnTo>
                <a:cubicBezTo>
                  <a:pt x="8563064" y="92056"/>
                  <a:pt x="8549634" y="88246"/>
                  <a:pt x="8535916" y="85198"/>
                </a:cubicBezTo>
                <a:close/>
                <a:moveTo>
                  <a:pt x="8169300" y="1105707"/>
                </a:moveTo>
                <a:lnTo>
                  <a:pt x="7777823" y="1105707"/>
                </a:lnTo>
                <a:cubicBezTo>
                  <a:pt x="7869167" y="1106849"/>
                  <a:pt x="8050237" y="1107135"/>
                  <a:pt x="8169014" y="1105707"/>
                </a:cubicBezTo>
                <a:close/>
                <a:moveTo>
                  <a:pt x="7754771" y="1106278"/>
                </a:moveTo>
                <a:cubicBezTo>
                  <a:pt x="7669046" y="1106278"/>
                  <a:pt x="7612373" y="1106278"/>
                  <a:pt x="7662665" y="1105325"/>
                </a:cubicBezTo>
                <a:cubicBezTo>
                  <a:pt x="7462640" y="1105325"/>
                  <a:pt x="7232040" y="1105325"/>
                  <a:pt x="7132981" y="1107707"/>
                </a:cubicBezTo>
                <a:cubicBezTo>
                  <a:pt x="7372248" y="1105992"/>
                  <a:pt x="7504361" y="1108374"/>
                  <a:pt x="7754488" y="1106278"/>
                </a:cubicBezTo>
                <a:close/>
                <a:moveTo>
                  <a:pt x="5060531" y="1109326"/>
                </a:moveTo>
                <a:cubicBezTo>
                  <a:pt x="4963948" y="1109326"/>
                  <a:pt x="4931848" y="1109326"/>
                  <a:pt x="4853076" y="1109326"/>
                </a:cubicBezTo>
                <a:cubicBezTo>
                  <a:pt x="4859743" y="1111326"/>
                  <a:pt x="4989569" y="1109516"/>
                  <a:pt x="5060245" y="1109326"/>
                </a:cubicBezTo>
                <a:close/>
                <a:moveTo>
                  <a:pt x="3793706" y="1110945"/>
                </a:moveTo>
                <a:lnTo>
                  <a:pt x="3954964" y="1110945"/>
                </a:lnTo>
                <a:cubicBezTo>
                  <a:pt x="3949915" y="1110564"/>
                  <a:pt x="3811422" y="1109898"/>
                  <a:pt x="3793706" y="1110945"/>
                </a:cubicBezTo>
                <a:close/>
                <a:moveTo>
                  <a:pt x="955256" y="1294682"/>
                </a:moveTo>
                <a:cubicBezTo>
                  <a:pt x="949540" y="1301636"/>
                  <a:pt x="960209" y="1290301"/>
                  <a:pt x="974972" y="1274204"/>
                </a:cubicBezTo>
                <a:cubicBezTo>
                  <a:pt x="982878" y="1266774"/>
                  <a:pt x="992308" y="1258583"/>
                  <a:pt x="1000975" y="1250582"/>
                </a:cubicBezTo>
                <a:lnTo>
                  <a:pt x="1013549" y="1239438"/>
                </a:lnTo>
                <a:cubicBezTo>
                  <a:pt x="1017453" y="1235913"/>
                  <a:pt x="1021550" y="1233341"/>
                  <a:pt x="1024788" y="1230865"/>
                </a:cubicBezTo>
                <a:cubicBezTo>
                  <a:pt x="1055459" y="1207624"/>
                  <a:pt x="1036885" y="1221340"/>
                  <a:pt x="1022122" y="1232008"/>
                </a:cubicBezTo>
                <a:cubicBezTo>
                  <a:pt x="1017930" y="1234951"/>
                  <a:pt x="1013834" y="1238132"/>
                  <a:pt x="1010025" y="1241533"/>
                </a:cubicBezTo>
                <a:cubicBezTo>
                  <a:pt x="1012501" y="1238990"/>
                  <a:pt x="1015263" y="1236666"/>
                  <a:pt x="1018121" y="1234580"/>
                </a:cubicBezTo>
                <a:lnTo>
                  <a:pt x="1043076" y="1215530"/>
                </a:lnTo>
                <a:cubicBezTo>
                  <a:pt x="1044696" y="1213910"/>
                  <a:pt x="1040695" y="1216673"/>
                  <a:pt x="1031170" y="1223721"/>
                </a:cubicBezTo>
                <a:cubicBezTo>
                  <a:pt x="1026407" y="1227246"/>
                  <a:pt x="1020025" y="1231627"/>
                  <a:pt x="1012691" y="1237532"/>
                </a:cubicBezTo>
                <a:lnTo>
                  <a:pt x="988021" y="1260012"/>
                </a:lnTo>
                <a:cubicBezTo>
                  <a:pt x="949921" y="1295921"/>
                  <a:pt x="1009929" y="1239914"/>
                  <a:pt x="971353" y="1276966"/>
                </a:cubicBezTo>
                <a:cubicBezTo>
                  <a:pt x="970877" y="1278014"/>
                  <a:pt x="968971" y="1279824"/>
                  <a:pt x="955541" y="1294682"/>
                </a:cubicBezTo>
                <a:close/>
                <a:moveTo>
                  <a:pt x="874389" y="1912283"/>
                </a:moveTo>
                <a:cubicBezTo>
                  <a:pt x="895820" y="1954498"/>
                  <a:pt x="922966" y="1993589"/>
                  <a:pt x="954970" y="2028489"/>
                </a:cubicBezTo>
                <a:lnTo>
                  <a:pt x="942207" y="2014391"/>
                </a:lnTo>
                <a:cubicBezTo>
                  <a:pt x="938301" y="2010010"/>
                  <a:pt x="935348" y="2005438"/>
                  <a:pt x="932682" y="2001342"/>
                </a:cubicBezTo>
                <a:lnTo>
                  <a:pt x="915250" y="1977816"/>
                </a:lnTo>
                <a:cubicBezTo>
                  <a:pt x="908869" y="1969110"/>
                  <a:pt x="903059" y="1960042"/>
                  <a:pt x="897725" y="1950669"/>
                </a:cubicBezTo>
                <a:cubicBezTo>
                  <a:pt x="894582" y="1945335"/>
                  <a:pt x="891058" y="1939620"/>
                  <a:pt x="887247" y="1933334"/>
                </a:cubicBezTo>
                <a:cubicBezTo>
                  <a:pt x="885437" y="1930191"/>
                  <a:pt x="883246" y="1926952"/>
                  <a:pt x="881342" y="1923332"/>
                </a:cubicBezTo>
                <a:cubicBezTo>
                  <a:pt x="879436" y="1919713"/>
                  <a:pt x="877722" y="1915808"/>
                  <a:pt x="875721" y="1911807"/>
                </a:cubicBezTo>
                <a:close/>
                <a:moveTo>
                  <a:pt x="8919202" y="418573"/>
                </a:moveTo>
                <a:cubicBezTo>
                  <a:pt x="8902724" y="369548"/>
                  <a:pt x="8878151" y="323637"/>
                  <a:pt x="8846432" y="282747"/>
                </a:cubicBezTo>
                <a:lnTo>
                  <a:pt x="8854434" y="293796"/>
                </a:lnTo>
                <a:lnTo>
                  <a:pt x="8859862" y="301225"/>
                </a:lnTo>
                <a:cubicBezTo>
                  <a:pt x="8861769" y="303892"/>
                  <a:pt x="8863387" y="307035"/>
                  <a:pt x="8865292" y="310083"/>
                </a:cubicBezTo>
                <a:lnTo>
                  <a:pt x="8877293" y="330181"/>
                </a:lnTo>
                <a:cubicBezTo>
                  <a:pt x="8881770" y="337201"/>
                  <a:pt x="8885960" y="344488"/>
                  <a:pt x="8889581" y="351993"/>
                </a:cubicBezTo>
                <a:cubicBezTo>
                  <a:pt x="8896534" y="367233"/>
                  <a:pt x="8904345" y="381711"/>
                  <a:pt x="8909394" y="393808"/>
                </a:cubicBezTo>
                <a:cubicBezTo>
                  <a:pt x="8914440" y="405905"/>
                  <a:pt x="8917584" y="415239"/>
                  <a:pt x="8919202" y="418573"/>
                </a:cubicBezTo>
                <a:close/>
                <a:moveTo>
                  <a:pt x="6833228" y="1107802"/>
                </a:moveTo>
                <a:lnTo>
                  <a:pt x="6902570" y="1107802"/>
                </a:lnTo>
                <a:cubicBezTo>
                  <a:pt x="6882855" y="1106754"/>
                  <a:pt x="6938765" y="1106754"/>
                  <a:pt x="6948290" y="1106088"/>
                </a:cubicBezTo>
                <a:cubicBezTo>
                  <a:pt x="6893426" y="1105421"/>
                  <a:pt x="6781794" y="1106088"/>
                  <a:pt x="6764362" y="1107040"/>
                </a:cubicBezTo>
                <a:cubicBezTo>
                  <a:pt x="6845134" y="1107326"/>
                  <a:pt x="6861803" y="1106278"/>
                  <a:pt x="6833228" y="1107802"/>
                </a:cubicBezTo>
                <a:close/>
                <a:moveTo>
                  <a:pt x="4507604" y="1109993"/>
                </a:moveTo>
                <a:cubicBezTo>
                  <a:pt x="4501508" y="1109231"/>
                  <a:pt x="4395019" y="1109040"/>
                  <a:pt x="4461408" y="1108088"/>
                </a:cubicBezTo>
                <a:cubicBezTo>
                  <a:pt x="4387494" y="1108755"/>
                  <a:pt x="4371873" y="1109612"/>
                  <a:pt x="4300340" y="1110755"/>
                </a:cubicBezTo>
                <a:cubicBezTo>
                  <a:pt x="4394733" y="1110564"/>
                  <a:pt x="4421593" y="1109516"/>
                  <a:pt x="4507604" y="1109993"/>
                </a:cubicBezTo>
                <a:close/>
                <a:moveTo>
                  <a:pt x="7041254" y="1103801"/>
                </a:moveTo>
                <a:cubicBezTo>
                  <a:pt x="7082594" y="1105135"/>
                  <a:pt x="6909904" y="1105230"/>
                  <a:pt x="6994962" y="1105897"/>
                </a:cubicBezTo>
                <a:cubicBezTo>
                  <a:pt x="7015919" y="1104945"/>
                  <a:pt x="7079831" y="1105897"/>
                  <a:pt x="7087261" y="1106468"/>
                </a:cubicBezTo>
                <a:cubicBezTo>
                  <a:pt x="7044208" y="1106468"/>
                  <a:pt x="7010108" y="1105611"/>
                  <a:pt x="6994962" y="1106468"/>
                </a:cubicBezTo>
                <a:cubicBezTo>
                  <a:pt x="7011061" y="1106468"/>
                  <a:pt x="7123456" y="1107040"/>
                  <a:pt x="7133170" y="1106468"/>
                </a:cubicBezTo>
                <a:cubicBezTo>
                  <a:pt x="7050589" y="1106088"/>
                  <a:pt x="7187369" y="1104087"/>
                  <a:pt x="7040778" y="1103801"/>
                </a:cubicBezTo>
                <a:close/>
                <a:moveTo>
                  <a:pt x="1190046" y="1139520"/>
                </a:moveTo>
                <a:cubicBezTo>
                  <a:pt x="1187571" y="1140568"/>
                  <a:pt x="1189380" y="1140092"/>
                  <a:pt x="1194429" y="1138377"/>
                </a:cubicBezTo>
                <a:cubicBezTo>
                  <a:pt x="1202429" y="1135606"/>
                  <a:pt x="1210525" y="1133319"/>
                  <a:pt x="1218812" y="1131519"/>
                </a:cubicBezTo>
                <a:cubicBezTo>
                  <a:pt x="1229766" y="1128852"/>
                  <a:pt x="1242910" y="1125138"/>
                  <a:pt x="1257675" y="1121994"/>
                </a:cubicBezTo>
                <a:lnTo>
                  <a:pt x="1305300" y="1114660"/>
                </a:lnTo>
                <a:cubicBezTo>
                  <a:pt x="1307014" y="1114089"/>
                  <a:pt x="1292726" y="1115993"/>
                  <a:pt x="1270438" y="1119327"/>
                </a:cubicBezTo>
                <a:cubicBezTo>
                  <a:pt x="1264914" y="1120280"/>
                  <a:pt x="1258722" y="1120947"/>
                  <a:pt x="1252435" y="1122280"/>
                </a:cubicBezTo>
                <a:lnTo>
                  <a:pt x="1232529" y="1127328"/>
                </a:lnTo>
                <a:lnTo>
                  <a:pt x="1211288" y="1132757"/>
                </a:lnTo>
                <a:cubicBezTo>
                  <a:pt x="1207668" y="1133710"/>
                  <a:pt x="1203954" y="1134567"/>
                  <a:pt x="1200334" y="1135710"/>
                </a:cubicBezTo>
                <a:close/>
                <a:moveTo>
                  <a:pt x="7294525" y="1104087"/>
                </a:moveTo>
                <a:lnTo>
                  <a:pt x="7156222" y="1104087"/>
                </a:lnTo>
                <a:lnTo>
                  <a:pt x="7156222" y="1105040"/>
                </a:lnTo>
                <a:cubicBezTo>
                  <a:pt x="7233468" y="1105325"/>
                  <a:pt x="7254044" y="1104659"/>
                  <a:pt x="7294048" y="1104087"/>
                </a:cubicBezTo>
                <a:close/>
                <a:moveTo>
                  <a:pt x="6896952" y="2238324"/>
                </a:moveTo>
                <a:cubicBezTo>
                  <a:pt x="6921334" y="2241515"/>
                  <a:pt x="6945528" y="2246440"/>
                  <a:pt x="6969245" y="2253088"/>
                </a:cubicBezTo>
                <a:lnTo>
                  <a:pt x="6984295" y="2257279"/>
                </a:lnTo>
                <a:lnTo>
                  <a:pt x="6998106" y="2261851"/>
                </a:lnTo>
                <a:cubicBezTo>
                  <a:pt x="7006964" y="2264518"/>
                  <a:pt x="7014775" y="2267661"/>
                  <a:pt x="7021918" y="2270328"/>
                </a:cubicBezTo>
                <a:cubicBezTo>
                  <a:pt x="6994201" y="2258889"/>
                  <a:pt x="6965531" y="2249992"/>
                  <a:pt x="6936193" y="2243754"/>
                </a:cubicBezTo>
                <a:cubicBezTo>
                  <a:pt x="6924192" y="2241468"/>
                  <a:pt x="6913999" y="2239753"/>
                  <a:pt x="6907046" y="2238801"/>
                </a:cubicBezTo>
                <a:cubicBezTo>
                  <a:pt x="6900093" y="2237848"/>
                  <a:pt x="6895998" y="2237848"/>
                  <a:pt x="6896475" y="2238324"/>
                </a:cubicBezTo>
                <a:close/>
                <a:moveTo>
                  <a:pt x="8426856" y="79673"/>
                </a:moveTo>
                <a:cubicBezTo>
                  <a:pt x="8307031" y="80531"/>
                  <a:pt x="8239405" y="78245"/>
                  <a:pt x="8173492" y="79673"/>
                </a:cubicBezTo>
                <a:cubicBezTo>
                  <a:pt x="8227498" y="79673"/>
                  <a:pt x="8380184" y="81674"/>
                  <a:pt x="8426856" y="79673"/>
                </a:cubicBezTo>
                <a:close/>
                <a:moveTo>
                  <a:pt x="8843288" y="285318"/>
                </a:moveTo>
                <a:cubicBezTo>
                  <a:pt x="8841575" y="282365"/>
                  <a:pt x="8836240" y="274936"/>
                  <a:pt x="8828620" y="264458"/>
                </a:cubicBezTo>
                <a:lnTo>
                  <a:pt x="8795949" y="228264"/>
                </a:lnTo>
                <a:cubicBezTo>
                  <a:pt x="8766612" y="199450"/>
                  <a:pt x="8733942" y="174133"/>
                  <a:pt x="8698795" y="152825"/>
                </a:cubicBezTo>
                <a:cubicBezTo>
                  <a:pt x="8704699" y="157578"/>
                  <a:pt x="8711082" y="161760"/>
                  <a:pt x="8717845" y="165303"/>
                </a:cubicBezTo>
                <a:cubicBezTo>
                  <a:pt x="8724512" y="169780"/>
                  <a:pt x="8732037" y="175781"/>
                  <a:pt x="8740609" y="182067"/>
                </a:cubicBezTo>
                <a:cubicBezTo>
                  <a:pt x="8750134" y="188649"/>
                  <a:pt x="8759184" y="195802"/>
                  <a:pt x="8767756" y="203498"/>
                </a:cubicBezTo>
                <a:lnTo>
                  <a:pt x="8794236" y="227406"/>
                </a:lnTo>
                <a:cubicBezTo>
                  <a:pt x="8802521" y="235788"/>
                  <a:pt x="8809856" y="244361"/>
                  <a:pt x="8816904" y="251885"/>
                </a:cubicBezTo>
                <a:cubicBezTo>
                  <a:pt x="8826620" y="262220"/>
                  <a:pt x="8835384" y="273345"/>
                  <a:pt x="8843288" y="285128"/>
                </a:cubicBezTo>
                <a:close/>
                <a:moveTo>
                  <a:pt x="6764362" y="1103135"/>
                </a:moveTo>
                <a:cubicBezTo>
                  <a:pt x="6750265" y="1103135"/>
                  <a:pt x="6675590" y="1103135"/>
                  <a:pt x="6671970" y="1102658"/>
                </a:cubicBezTo>
                <a:cubicBezTo>
                  <a:pt x="6679781" y="1103097"/>
                  <a:pt x="6687591" y="1103097"/>
                  <a:pt x="6695402" y="1102658"/>
                </a:cubicBezTo>
                <a:cubicBezTo>
                  <a:pt x="6628727" y="1102658"/>
                  <a:pt x="6569386" y="1102658"/>
                  <a:pt x="6580149" y="1103801"/>
                </a:cubicBezTo>
                <a:cubicBezTo>
                  <a:pt x="6707879" y="1103801"/>
                  <a:pt x="6658255" y="1104564"/>
                  <a:pt x="6626060" y="1105421"/>
                </a:cubicBezTo>
                <a:cubicBezTo>
                  <a:pt x="6698926" y="1104849"/>
                  <a:pt x="6765125" y="1105992"/>
                  <a:pt x="6787223" y="1105421"/>
                </a:cubicBezTo>
                <a:cubicBezTo>
                  <a:pt x="6728644" y="1104659"/>
                  <a:pt x="6732835" y="1103421"/>
                  <a:pt x="6764362" y="1102944"/>
                </a:cubicBezTo>
                <a:close/>
                <a:moveTo>
                  <a:pt x="8659076" y="134633"/>
                </a:moveTo>
                <a:lnTo>
                  <a:pt x="8643931" y="127298"/>
                </a:lnTo>
                <a:lnTo>
                  <a:pt x="8634406" y="122536"/>
                </a:lnTo>
                <a:cubicBezTo>
                  <a:pt x="8630692" y="120917"/>
                  <a:pt x="8626976" y="119488"/>
                  <a:pt x="8623167" y="118250"/>
                </a:cubicBezTo>
                <a:lnTo>
                  <a:pt x="8598878" y="109201"/>
                </a:lnTo>
                <a:lnTo>
                  <a:pt x="8586399" y="104534"/>
                </a:lnTo>
                <a:lnTo>
                  <a:pt x="8573637" y="101295"/>
                </a:lnTo>
                <a:lnTo>
                  <a:pt x="8550013" y="95199"/>
                </a:lnTo>
                <a:cubicBezTo>
                  <a:pt x="8543823" y="93304"/>
                  <a:pt x="8537442" y="91904"/>
                  <a:pt x="8530963" y="91008"/>
                </a:cubicBezTo>
                <a:cubicBezTo>
                  <a:pt x="8525726" y="89770"/>
                  <a:pt x="8520392" y="89227"/>
                  <a:pt x="8515057" y="89389"/>
                </a:cubicBezTo>
                <a:cubicBezTo>
                  <a:pt x="8567445" y="97409"/>
                  <a:pt x="8618118" y="113849"/>
                  <a:pt x="8665267" y="138062"/>
                </a:cubicBezTo>
                <a:cubicBezTo>
                  <a:pt x="8721845" y="166865"/>
                  <a:pt x="8772518" y="206023"/>
                  <a:pt x="8814713" y="253505"/>
                </a:cubicBezTo>
                <a:cubicBezTo>
                  <a:pt x="8815762" y="253505"/>
                  <a:pt x="8790236" y="224930"/>
                  <a:pt x="8801665" y="235693"/>
                </a:cubicBezTo>
                <a:cubicBezTo>
                  <a:pt x="8781090" y="214786"/>
                  <a:pt x="8758803" y="195669"/>
                  <a:pt x="8734990" y="178543"/>
                </a:cubicBezTo>
                <a:cubicBezTo>
                  <a:pt x="8729465" y="174542"/>
                  <a:pt x="8724321" y="170351"/>
                  <a:pt x="8719082" y="166732"/>
                </a:cubicBezTo>
                <a:lnTo>
                  <a:pt x="8703843" y="157207"/>
                </a:lnTo>
                <a:lnTo>
                  <a:pt x="8680222" y="142539"/>
                </a:lnTo>
                <a:cubicBezTo>
                  <a:pt x="8674887" y="139681"/>
                  <a:pt x="8680222" y="143396"/>
                  <a:pt x="8681745" y="144920"/>
                </a:cubicBezTo>
                <a:cubicBezTo>
                  <a:pt x="8683268" y="146444"/>
                  <a:pt x="8680603" y="144443"/>
                  <a:pt x="8659076" y="134442"/>
                </a:cubicBezTo>
                <a:close/>
                <a:moveTo>
                  <a:pt x="6578721" y="2234133"/>
                </a:moveTo>
                <a:cubicBezTo>
                  <a:pt x="6637776" y="2234133"/>
                  <a:pt x="6709594" y="2234610"/>
                  <a:pt x="6740075" y="2234133"/>
                </a:cubicBezTo>
                <a:cubicBezTo>
                  <a:pt x="6657969" y="2233086"/>
                  <a:pt x="6601961" y="2233181"/>
                  <a:pt x="6578721" y="2234133"/>
                </a:cubicBezTo>
                <a:close/>
                <a:moveTo>
                  <a:pt x="8941873" y="635648"/>
                </a:moveTo>
                <a:cubicBezTo>
                  <a:pt x="8939969" y="653364"/>
                  <a:pt x="8941873" y="604691"/>
                  <a:pt x="8941015" y="613264"/>
                </a:cubicBezTo>
                <a:cubicBezTo>
                  <a:pt x="8939587" y="649764"/>
                  <a:pt x="8934634" y="686045"/>
                  <a:pt x="8926062" y="721563"/>
                </a:cubicBezTo>
                <a:cubicBezTo>
                  <a:pt x="8928253" y="713114"/>
                  <a:pt x="8930253" y="705209"/>
                  <a:pt x="8932062" y="697846"/>
                </a:cubicBezTo>
                <a:cubicBezTo>
                  <a:pt x="8933776" y="690940"/>
                  <a:pt x="8935111" y="683949"/>
                  <a:pt x="8935966" y="676891"/>
                </a:cubicBezTo>
                <a:cubicBezTo>
                  <a:pt x="8938062" y="663747"/>
                  <a:pt x="8939969" y="652126"/>
                  <a:pt x="8941778" y="640982"/>
                </a:cubicBezTo>
                <a:cubicBezTo>
                  <a:pt x="8943587" y="629838"/>
                  <a:pt x="8943110" y="618884"/>
                  <a:pt x="8943778" y="607358"/>
                </a:cubicBezTo>
                <a:cubicBezTo>
                  <a:pt x="8943778" y="601643"/>
                  <a:pt x="8944254" y="595738"/>
                  <a:pt x="8944540" y="589547"/>
                </a:cubicBezTo>
                <a:cubicBezTo>
                  <a:pt x="8944826" y="583356"/>
                  <a:pt x="8943587" y="576879"/>
                  <a:pt x="8943110" y="569925"/>
                </a:cubicBezTo>
                <a:cubicBezTo>
                  <a:pt x="8943110" y="577736"/>
                  <a:pt x="8943778" y="583927"/>
                  <a:pt x="8943968" y="588975"/>
                </a:cubicBezTo>
                <a:cubicBezTo>
                  <a:pt x="8944159" y="594023"/>
                  <a:pt x="8943492" y="598500"/>
                  <a:pt x="8943206" y="603358"/>
                </a:cubicBezTo>
                <a:cubicBezTo>
                  <a:pt x="8942731" y="612502"/>
                  <a:pt x="8942350" y="621170"/>
                  <a:pt x="8941873" y="635648"/>
                </a:cubicBezTo>
                <a:close/>
                <a:moveTo>
                  <a:pt x="8334750" y="83198"/>
                </a:moveTo>
                <a:lnTo>
                  <a:pt x="8438476" y="83198"/>
                </a:lnTo>
                <a:cubicBezTo>
                  <a:pt x="8457526" y="83769"/>
                  <a:pt x="8466100" y="83198"/>
                  <a:pt x="8470958" y="83198"/>
                </a:cubicBezTo>
                <a:lnTo>
                  <a:pt x="8435430" y="81293"/>
                </a:lnTo>
                <a:lnTo>
                  <a:pt x="8406855" y="81293"/>
                </a:lnTo>
                <a:lnTo>
                  <a:pt x="8371041" y="81864"/>
                </a:lnTo>
                <a:cubicBezTo>
                  <a:pt x="8354563" y="82055"/>
                  <a:pt x="8348656" y="82626"/>
                  <a:pt x="8334750" y="83198"/>
                </a:cubicBezTo>
                <a:close/>
                <a:moveTo>
                  <a:pt x="7270808" y="1101420"/>
                </a:moveTo>
                <a:lnTo>
                  <a:pt x="7190987" y="1101420"/>
                </a:lnTo>
                <a:lnTo>
                  <a:pt x="7150411" y="1101420"/>
                </a:lnTo>
                <a:lnTo>
                  <a:pt x="7137553" y="1101420"/>
                </a:lnTo>
                <a:lnTo>
                  <a:pt x="7132695" y="1101420"/>
                </a:lnTo>
                <a:cubicBezTo>
                  <a:pt x="7210705" y="1101897"/>
                  <a:pt x="7231182" y="1102468"/>
                  <a:pt x="7270808" y="1101420"/>
                </a:cubicBezTo>
                <a:close/>
                <a:moveTo>
                  <a:pt x="3033897" y="1107040"/>
                </a:moveTo>
                <a:cubicBezTo>
                  <a:pt x="3030563" y="1107802"/>
                  <a:pt x="3090190" y="1107707"/>
                  <a:pt x="3149054" y="1107707"/>
                </a:cubicBezTo>
                <a:cubicBezTo>
                  <a:pt x="3139624" y="1107040"/>
                  <a:pt x="3070091" y="1106564"/>
                  <a:pt x="3033706" y="1107040"/>
                </a:cubicBezTo>
                <a:close/>
                <a:moveTo>
                  <a:pt x="6533953" y="1102087"/>
                </a:moveTo>
                <a:cubicBezTo>
                  <a:pt x="6566815" y="1100373"/>
                  <a:pt x="6160573" y="1101516"/>
                  <a:pt x="6234678" y="1102087"/>
                </a:cubicBezTo>
                <a:lnTo>
                  <a:pt x="6488043" y="1102087"/>
                </a:lnTo>
                <a:cubicBezTo>
                  <a:pt x="6422129" y="1101897"/>
                  <a:pt x="6525000" y="1101706"/>
                  <a:pt x="6533953" y="1102087"/>
                </a:cubicBezTo>
                <a:close/>
                <a:moveTo>
                  <a:pt x="7616184" y="1098849"/>
                </a:moveTo>
                <a:cubicBezTo>
                  <a:pt x="7600276" y="1098849"/>
                  <a:pt x="7487976" y="1098277"/>
                  <a:pt x="7478263" y="1098849"/>
                </a:cubicBezTo>
                <a:cubicBezTo>
                  <a:pt x="7527506" y="1098849"/>
                  <a:pt x="7588275" y="1100277"/>
                  <a:pt x="7616184" y="1098849"/>
                </a:cubicBezTo>
                <a:close/>
                <a:moveTo>
                  <a:pt x="7754488" y="1096848"/>
                </a:moveTo>
                <a:cubicBezTo>
                  <a:pt x="7658284" y="1096848"/>
                  <a:pt x="7405586" y="1095991"/>
                  <a:pt x="7386154" y="1096848"/>
                </a:cubicBezTo>
                <a:cubicBezTo>
                  <a:pt x="7467403" y="1096848"/>
                  <a:pt x="7486930" y="1096848"/>
                  <a:pt x="7524171" y="1097610"/>
                </a:cubicBezTo>
                <a:cubicBezTo>
                  <a:pt x="7520267" y="1096182"/>
                  <a:pt x="7559509" y="1097610"/>
                  <a:pt x="7593418" y="1097610"/>
                </a:cubicBezTo>
                <a:cubicBezTo>
                  <a:pt x="7591991" y="1096848"/>
                  <a:pt x="7619898" y="1097039"/>
                  <a:pt x="7654380" y="1097610"/>
                </a:cubicBezTo>
                <a:cubicBezTo>
                  <a:pt x="7688859" y="1098182"/>
                  <a:pt x="7729531" y="1097610"/>
                  <a:pt x="7754488" y="1096753"/>
                </a:cubicBezTo>
                <a:close/>
                <a:moveTo>
                  <a:pt x="3262783" y="2223751"/>
                </a:moveTo>
                <a:cubicBezTo>
                  <a:pt x="3275260" y="2223751"/>
                  <a:pt x="3356222" y="2223084"/>
                  <a:pt x="3285737" y="2222703"/>
                </a:cubicBezTo>
                <a:cubicBezTo>
                  <a:pt x="3276212" y="2222703"/>
                  <a:pt x="3256114" y="2222703"/>
                  <a:pt x="3216681" y="2222703"/>
                </a:cubicBezTo>
                <a:cubicBezTo>
                  <a:pt x="3210204" y="2222799"/>
                  <a:pt x="3222301" y="2223561"/>
                  <a:pt x="3262783" y="2223751"/>
                </a:cubicBezTo>
                <a:close/>
                <a:moveTo>
                  <a:pt x="8283886" y="1092848"/>
                </a:moveTo>
                <a:cubicBezTo>
                  <a:pt x="8243690" y="1092848"/>
                  <a:pt x="8148726" y="1092848"/>
                  <a:pt x="8146059" y="1093419"/>
                </a:cubicBezTo>
                <a:cubicBezTo>
                  <a:pt x="8153680" y="1092733"/>
                  <a:pt x="8161395" y="1092953"/>
                  <a:pt x="8169014" y="1094086"/>
                </a:cubicBezTo>
                <a:cubicBezTo>
                  <a:pt x="8249597" y="1093419"/>
                  <a:pt x="8316272" y="1094848"/>
                  <a:pt x="8353133" y="1094086"/>
                </a:cubicBezTo>
                <a:cubicBezTo>
                  <a:pt x="8300078" y="1093800"/>
                  <a:pt x="8236451" y="1093610"/>
                  <a:pt x="8283886" y="1092848"/>
                </a:cubicBezTo>
                <a:close/>
                <a:moveTo>
                  <a:pt x="3631209" y="2229085"/>
                </a:moveTo>
                <a:cubicBezTo>
                  <a:pt x="3600157" y="2230133"/>
                  <a:pt x="3737604" y="2231085"/>
                  <a:pt x="3769703" y="2230514"/>
                </a:cubicBezTo>
                <a:cubicBezTo>
                  <a:pt x="3726364" y="2230514"/>
                  <a:pt x="3782466" y="2230514"/>
                  <a:pt x="3746366" y="2229847"/>
                </a:cubicBezTo>
                <a:cubicBezTo>
                  <a:pt x="3725316" y="2230514"/>
                  <a:pt x="3665785" y="2229180"/>
                  <a:pt x="3631209" y="2229085"/>
                </a:cubicBezTo>
                <a:close/>
                <a:moveTo>
                  <a:pt x="4345013" y="2236229"/>
                </a:moveTo>
                <a:cubicBezTo>
                  <a:pt x="4423594" y="2236705"/>
                  <a:pt x="4505891" y="2237372"/>
                  <a:pt x="4529512" y="2236705"/>
                </a:cubicBezTo>
                <a:lnTo>
                  <a:pt x="4368158" y="2235086"/>
                </a:lnTo>
                <a:cubicBezTo>
                  <a:pt x="4373302" y="2235753"/>
                  <a:pt x="4342251" y="2235657"/>
                  <a:pt x="4345013" y="2236229"/>
                </a:cubicBezTo>
                <a:close/>
                <a:moveTo>
                  <a:pt x="1933282" y="61862"/>
                </a:moveTo>
                <a:cubicBezTo>
                  <a:pt x="1979289" y="61290"/>
                  <a:pt x="1916043" y="60433"/>
                  <a:pt x="1864035" y="60147"/>
                </a:cubicBezTo>
                <a:cubicBezTo>
                  <a:pt x="1859273" y="60623"/>
                  <a:pt x="1861179" y="61862"/>
                  <a:pt x="1933282" y="61862"/>
                </a:cubicBezTo>
                <a:close/>
                <a:moveTo>
                  <a:pt x="2209507" y="63767"/>
                </a:moveTo>
                <a:cubicBezTo>
                  <a:pt x="2118829" y="63767"/>
                  <a:pt x="2062347" y="61005"/>
                  <a:pt x="2002339" y="62624"/>
                </a:cubicBezTo>
                <a:cubicBezTo>
                  <a:pt x="2088159" y="62624"/>
                  <a:pt x="2147881" y="64624"/>
                  <a:pt x="2209412" y="63767"/>
                </a:cubicBezTo>
                <a:close/>
                <a:moveTo>
                  <a:pt x="2646800" y="27000"/>
                </a:moveTo>
                <a:cubicBezTo>
                  <a:pt x="2656992" y="27000"/>
                  <a:pt x="2667184" y="27572"/>
                  <a:pt x="2693092" y="27000"/>
                </a:cubicBezTo>
                <a:cubicBezTo>
                  <a:pt x="2634704" y="28239"/>
                  <a:pt x="2538120" y="27000"/>
                  <a:pt x="2485828" y="27000"/>
                </a:cubicBezTo>
                <a:cubicBezTo>
                  <a:pt x="2502496" y="26143"/>
                  <a:pt x="2573553" y="25762"/>
                  <a:pt x="2577935" y="24714"/>
                </a:cubicBezTo>
                <a:cubicBezTo>
                  <a:pt x="2645467" y="26333"/>
                  <a:pt x="2818821" y="25762"/>
                  <a:pt x="2923216" y="26810"/>
                </a:cubicBezTo>
                <a:close/>
                <a:moveTo>
                  <a:pt x="6626155" y="1149712"/>
                </a:moveTo>
                <a:cubicBezTo>
                  <a:pt x="6676162" y="1150760"/>
                  <a:pt x="6524905" y="1149712"/>
                  <a:pt x="6442036" y="1149712"/>
                </a:cubicBezTo>
                <a:cubicBezTo>
                  <a:pt x="6484994" y="1148379"/>
                  <a:pt x="6583007" y="1150569"/>
                  <a:pt x="6626060" y="1149712"/>
                </a:cubicBezTo>
                <a:close/>
                <a:moveTo>
                  <a:pt x="482530" y="21285"/>
                </a:moveTo>
                <a:cubicBezTo>
                  <a:pt x="475386" y="20714"/>
                  <a:pt x="549205" y="21285"/>
                  <a:pt x="551491" y="20809"/>
                </a:cubicBezTo>
                <a:cubicBezTo>
                  <a:pt x="623595" y="20809"/>
                  <a:pt x="563302" y="21285"/>
                  <a:pt x="597401" y="21952"/>
                </a:cubicBezTo>
                <a:cubicBezTo>
                  <a:pt x="544061" y="21380"/>
                  <a:pt x="466909" y="21952"/>
                  <a:pt x="413283" y="21095"/>
                </a:cubicBezTo>
                <a:cubicBezTo>
                  <a:pt x="388328" y="20523"/>
                  <a:pt x="556063" y="22523"/>
                  <a:pt x="482435" y="21285"/>
                </a:cubicBezTo>
                <a:close/>
                <a:moveTo>
                  <a:pt x="758755" y="24047"/>
                </a:moveTo>
                <a:cubicBezTo>
                  <a:pt x="794188" y="23285"/>
                  <a:pt x="898297" y="23190"/>
                  <a:pt x="1011929" y="22809"/>
                </a:cubicBezTo>
                <a:cubicBezTo>
                  <a:pt x="1166806" y="22523"/>
                  <a:pt x="807142" y="24238"/>
                  <a:pt x="758660" y="24047"/>
                </a:cubicBezTo>
                <a:close/>
                <a:moveTo>
                  <a:pt x="1104132" y="22905"/>
                </a:moveTo>
                <a:lnTo>
                  <a:pt x="1265103" y="21476"/>
                </a:lnTo>
                <a:cubicBezTo>
                  <a:pt x="1285202" y="21476"/>
                  <a:pt x="1278820" y="22142"/>
                  <a:pt x="1311490" y="21952"/>
                </a:cubicBezTo>
                <a:cubicBezTo>
                  <a:pt x="1258341" y="23000"/>
                  <a:pt x="1176331" y="22523"/>
                  <a:pt x="1104036" y="22523"/>
                </a:cubicBezTo>
                <a:close/>
                <a:moveTo>
                  <a:pt x="2318759" y="2168601"/>
                </a:moveTo>
                <a:cubicBezTo>
                  <a:pt x="2279040" y="2169363"/>
                  <a:pt x="2166359" y="2169363"/>
                  <a:pt x="2226844" y="2170411"/>
                </a:cubicBezTo>
                <a:cubicBezTo>
                  <a:pt x="2153215" y="2170411"/>
                  <a:pt x="2139117" y="2170411"/>
                  <a:pt x="2111401" y="2170411"/>
                </a:cubicBezTo>
                <a:cubicBezTo>
                  <a:pt x="2062442" y="2170411"/>
                  <a:pt x="2144547" y="2171173"/>
                  <a:pt x="2157311" y="2171459"/>
                </a:cubicBezTo>
                <a:cubicBezTo>
                  <a:pt x="2095303" y="2172030"/>
                  <a:pt x="2053203" y="2171459"/>
                  <a:pt x="1973478" y="2171459"/>
                </a:cubicBezTo>
                <a:cubicBezTo>
                  <a:pt x="1970144" y="2170887"/>
                  <a:pt x="2129688" y="2169935"/>
                  <a:pt x="2019579" y="2170030"/>
                </a:cubicBezTo>
                <a:cubicBezTo>
                  <a:pt x="2084730" y="2168697"/>
                  <a:pt x="2233606" y="2169173"/>
                  <a:pt x="2318665" y="2168601"/>
                </a:cubicBezTo>
                <a:close/>
                <a:moveTo>
                  <a:pt x="8994070" y="664413"/>
                </a:moveTo>
                <a:cubicBezTo>
                  <a:pt x="8992547" y="676605"/>
                  <a:pt x="8991021" y="687654"/>
                  <a:pt x="8989307" y="698798"/>
                </a:cubicBezTo>
                <a:cubicBezTo>
                  <a:pt x="8987594" y="709943"/>
                  <a:pt x="8983877" y="720801"/>
                  <a:pt x="8980831" y="732993"/>
                </a:cubicBezTo>
                <a:cubicBezTo>
                  <a:pt x="8977592" y="746900"/>
                  <a:pt x="8973401" y="760559"/>
                  <a:pt x="8968162" y="773856"/>
                </a:cubicBezTo>
                <a:cubicBezTo>
                  <a:pt x="8965304" y="781475"/>
                  <a:pt x="8962256" y="789667"/>
                  <a:pt x="8958637" y="798525"/>
                </a:cubicBezTo>
                <a:cubicBezTo>
                  <a:pt x="8955112" y="808298"/>
                  <a:pt x="8951017" y="817842"/>
                  <a:pt x="8946254" y="827100"/>
                </a:cubicBezTo>
                <a:lnTo>
                  <a:pt x="8954256" y="811003"/>
                </a:lnTo>
                <a:cubicBezTo>
                  <a:pt x="8956637" y="805574"/>
                  <a:pt x="8958542" y="799954"/>
                  <a:pt x="8960732" y="794430"/>
                </a:cubicBezTo>
                <a:cubicBezTo>
                  <a:pt x="8965018" y="783285"/>
                  <a:pt x="8969399" y="771855"/>
                  <a:pt x="8974066" y="759473"/>
                </a:cubicBezTo>
                <a:cubicBezTo>
                  <a:pt x="8983687" y="728602"/>
                  <a:pt x="8990735" y="696998"/>
                  <a:pt x="8995212" y="664985"/>
                </a:cubicBezTo>
                <a:cubicBezTo>
                  <a:pt x="8993307" y="677939"/>
                  <a:pt x="8991498" y="690131"/>
                  <a:pt x="8989879" y="701465"/>
                </a:cubicBezTo>
                <a:cubicBezTo>
                  <a:pt x="8988259" y="712800"/>
                  <a:pt x="8984545" y="723087"/>
                  <a:pt x="8982259" y="732707"/>
                </a:cubicBezTo>
                <a:cubicBezTo>
                  <a:pt x="8979973" y="742328"/>
                  <a:pt x="8977496" y="751757"/>
                  <a:pt x="8975211" y="759473"/>
                </a:cubicBezTo>
                <a:lnTo>
                  <a:pt x="8967113" y="781380"/>
                </a:lnTo>
                <a:cubicBezTo>
                  <a:pt x="8961970" y="794620"/>
                  <a:pt x="8958256" y="805574"/>
                  <a:pt x="8954161" y="813956"/>
                </a:cubicBezTo>
                <a:cubicBezTo>
                  <a:pt x="8950063" y="822338"/>
                  <a:pt x="8946731" y="828434"/>
                  <a:pt x="8944636" y="833006"/>
                </a:cubicBezTo>
                <a:cubicBezTo>
                  <a:pt x="8935111" y="850913"/>
                  <a:pt x="8937969" y="841292"/>
                  <a:pt x="8944636" y="826243"/>
                </a:cubicBezTo>
                <a:cubicBezTo>
                  <a:pt x="8960637" y="792734"/>
                  <a:pt x="8972925" y="757606"/>
                  <a:pt x="8981401" y="721468"/>
                </a:cubicBezTo>
                <a:cubicBezTo>
                  <a:pt x="8983117" y="714324"/>
                  <a:pt x="8985117" y="707752"/>
                  <a:pt x="8986259" y="701751"/>
                </a:cubicBezTo>
                <a:cubicBezTo>
                  <a:pt x="8987403" y="695750"/>
                  <a:pt x="8988163" y="690131"/>
                  <a:pt x="8989021" y="685273"/>
                </a:cubicBezTo>
                <a:cubicBezTo>
                  <a:pt x="8990640" y="675748"/>
                  <a:pt x="8991975" y="668699"/>
                  <a:pt x="8993021" y="664985"/>
                </a:cubicBezTo>
                <a:cubicBezTo>
                  <a:pt x="8989212" y="687273"/>
                  <a:pt x="8987784" y="700894"/>
                  <a:pt x="8985308" y="709657"/>
                </a:cubicBezTo>
                <a:cubicBezTo>
                  <a:pt x="8982831" y="718420"/>
                  <a:pt x="8981973" y="722897"/>
                  <a:pt x="8980924" y="727088"/>
                </a:cubicBezTo>
                <a:cubicBezTo>
                  <a:pt x="8979878" y="731279"/>
                  <a:pt x="8978924" y="735279"/>
                  <a:pt x="8977020" y="743280"/>
                </a:cubicBezTo>
                <a:cubicBezTo>
                  <a:pt x="8975973" y="747185"/>
                  <a:pt x="8974734" y="752139"/>
                  <a:pt x="8973115" y="758615"/>
                </a:cubicBezTo>
                <a:lnTo>
                  <a:pt x="8964446" y="782428"/>
                </a:lnTo>
                <a:cubicBezTo>
                  <a:pt x="8970448" y="768369"/>
                  <a:pt x="8975306" y="753843"/>
                  <a:pt x="8979020" y="738994"/>
                </a:cubicBezTo>
                <a:cubicBezTo>
                  <a:pt x="8981592" y="729469"/>
                  <a:pt x="8984450" y="718230"/>
                  <a:pt x="8987594" y="706038"/>
                </a:cubicBezTo>
                <a:cubicBezTo>
                  <a:pt x="8990735" y="693846"/>
                  <a:pt x="8991593" y="679748"/>
                  <a:pt x="8993975" y="664413"/>
                </a:cubicBezTo>
                <a:close/>
                <a:moveTo>
                  <a:pt x="5543734" y="1144664"/>
                </a:moveTo>
                <a:cubicBezTo>
                  <a:pt x="5556497" y="1143425"/>
                  <a:pt x="5556497" y="1143711"/>
                  <a:pt x="5543734" y="1142568"/>
                </a:cubicBezTo>
                <a:lnTo>
                  <a:pt x="5636031" y="1142568"/>
                </a:lnTo>
                <a:cubicBezTo>
                  <a:pt x="5576881" y="1143235"/>
                  <a:pt x="5610314" y="1144378"/>
                  <a:pt x="5543639" y="1144664"/>
                </a:cubicBezTo>
                <a:close/>
                <a:moveTo>
                  <a:pt x="1011834" y="42907"/>
                </a:moveTo>
                <a:cubicBezTo>
                  <a:pt x="1036503" y="42335"/>
                  <a:pt x="1132707" y="42907"/>
                  <a:pt x="1150137" y="42907"/>
                </a:cubicBezTo>
                <a:cubicBezTo>
                  <a:pt x="1118609" y="43955"/>
                  <a:pt x="1055268" y="42907"/>
                  <a:pt x="1011834" y="42907"/>
                </a:cubicBezTo>
                <a:close/>
                <a:moveTo>
                  <a:pt x="1864035" y="46431"/>
                </a:moveTo>
                <a:cubicBezTo>
                  <a:pt x="1821650" y="47289"/>
                  <a:pt x="1774215" y="45574"/>
                  <a:pt x="1679536" y="46431"/>
                </a:cubicBezTo>
                <a:lnTo>
                  <a:pt x="1679536" y="45288"/>
                </a:lnTo>
                <a:cubicBezTo>
                  <a:pt x="1593811" y="46050"/>
                  <a:pt x="1544663" y="44145"/>
                  <a:pt x="1541424" y="45288"/>
                </a:cubicBezTo>
                <a:cubicBezTo>
                  <a:pt x="1472272" y="45288"/>
                  <a:pt x="1558474" y="44050"/>
                  <a:pt x="1610861" y="44050"/>
                </a:cubicBezTo>
                <a:cubicBezTo>
                  <a:pt x="1583143" y="45002"/>
                  <a:pt x="1707731" y="45098"/>
                  <a:pt x="1726018" y="44050"/>
                </a:cubicBezTo>
                <a:cubicBezTo>
                  <a:pt x="1727257" y="44174"/>
                  <a:pt x="1728590" y="44174"/>
                  <a:pt x="1729828" y="44050"/>
                </a:cubicBezTo>
                <a:lnTo>
                  <a:pt x="1740210" y="44050"/>
                </a:lnTo>
                <a:lnTo>
                  <a:pt x="1775168" y="44622"/>
                </a:lnTo>
                <a:close/>
                <a:moveTo>
                  <a:pt x="3430041" y="67100"/>
                </a:moveTo>
                <a:cubicBezTo>
                  <a:pt x="3426994" y="67100"/>
                  <a:pt x="3415467" y="67100"/>
                  <a:pt x="3404704" y="67100"/>
                </a:cubicBezTo>
                <a:lnTo>
                  <a:pt x="3390321" y="67100"/>
                </a:lnTo>
                <a:cubicBezTo>
                  <a:pt x="3388131" y="66872"/>
                  <a:pt x="3386036" y="66872"/>
                  <a:pt x="3383845" y="67100"/>
                </a:cubicBezTo>
                <a:cubicBezTo>
                  <a:pt x="3388417" y="66339"/>
                  <a:pt x="3346411" y="65291"/>
                  <a:pt x="3268688" y="64814"/>
                </a:cubicBezTo>
                <a:cubicBezTo>
                  <a:pt x="3227253" y="64814"/>
                  <a:pt x="3267164" y="66434"/>
                  <a:pt x="3314693" y="66148"/>
                </a:cubicBezTo>
                <a:cubicBezTo>
                  <a:pt x="3265069" y="67196"/>
                  <a:pt x="3201155" y="65005"/>
                  <a:pt x="3153721" y="64624"/>
                </a:cubicBezTo>
                <a:lnTo>
                  <a:pt x="3245542" y="62719"/>
                </a:lnTo>
                <a:cubicBezTo>
                  <a:pt x="3234779" y="65100"/>
                  <a:pt x="3357556" y="65767"/>
                  <a:pt x="3430041" y="67100"/>
                </a:cubicBezTo>
                <a:close/>
                <a:moveTo>
                  <a:pt x="965924" y="49765"/>
                </a:moveTo>
                <a:cubicBezTo>
                  <a:pt x="1041647" y="49098"/>
                  <a:pt x="908774" y="50717"/>
                  <a:pt x="965924" y="50527"/>
                </a:cubicBezTo>
                <a:cubicBezTo>
                  <a:pt x="918299" y="51384"/>
                  <a:pt x="907440" y="49670"/>
                  <a:pt x="850766" y="49860"/>
                </a:cubicBezTo>
                <a:cubicBezTo>
                  <a:pt x="857243" y="49289"/>
                  <a:pt x="936491" y="49860"/>
                  <a:pt x="942873" y="49860"/>
                </a:cubicBezTo>
                <a:cubicBezTo>
                  <a:pt x="962304" y="50051"/>
                  <a:pt x="964686" y="49955"/>
                  <a:pt x="965924" y="49765"/>
                </a:cubicBezTo>
                <a:close/>
                <a:moveTo>
                  <a:pt x="7178890" y="1130376"/>
                </a:moveTo>
                <a:lnTo>
                  <a:pt x="7109643" y="1130376"/>
                </a:lnTo>
                <a:cubicBezTo>
                  <a:pt x="7165556" y="1129900"/>
                  <a:pt x="7156031" y="1128566"/>
                  <a:pt x="7247851" y="1128662"/>
                </a:cubicBezTo>
                <a:cubicBezTo>
                  <a:pt x="7240898" y="1129519"/>
                  <a:pt x="7167556" y="1129329"/>
                  <a:pt x="7178890" y="1130376"/>
                </a:cubicBezTo>
                <a:close/>
                <a:moveTo>
                  <a:pt x="2876829" y="49765"/>
                </a:moveTo>
                <a:cubicBezTo>
                  <a:pt x="2957506" y="49193"/>
                  <a:pt x="3130385" y="50337"/>
                  <a:pt x="3176581" y="51670"/>
                </a:cubicBezTo>
                <a:cubicBezTo>
                  <a:pt x="3111715" y="51956"/>
                  <a:pt x="2971127" y="50241"/>
                  <a:pt x="2876829" y="49765"/>
                </a:cubicBezTo>
                <a:close/>
                <a:moveTo>
                  <a:pt x="3314979" y="49765"/>
                </a:moveTo>
                <a:cubicBezTo>
                  <a:pt x="3371271" y="48622"/>
                  <a:pt x="3419754" y="51194"/>
                  <a:pt x="3499288" y="51003"/>
                </a:cubicBezTo>
                <a:cubicBezTo>
                  <a:pt x="3450997" y="51765"/>
                  <a:pt x="3365081" y="49955"/>
                  <a:pt x="3314693" y="49574"/>
                </a:cubicBezTo>
                <a:close/>
                <a:moveTo>
                  <a:pt x="1403788" y="51860"/>
                </a:moveTo>
                <a:cubicBezTo>
                  <a:pt x="1409503" y="51098"/>
                  <a:pt x="1443222" y="51860"/>
                  <a:pt x="1495704" y="51860"/>
                </a:cubicBezTo>
                <a:cubicBezTo>
                  <a:pt x="1504182" y="51860"/>
                  <a:pt x="1492751" y="52432"/>
                  <a:pt x="1479226" y="52527"/>
                </a:cubicBezTo>
                <a:lnTo>
                  <a:pt x="1459509" y="52527"/>
                </a:lnTo>
                <a:lnTo>
                  <a:pt x="1452556" y="52527"/>
                </a:lnTo>
                <a:lnTo>
                  <a:pt x="1449793" y="52527"/>
                </a:lnTo>
                <a:cubicBezTo>
                  <a:pt x="1457414" y="52927"/>
                  <a:pt x="1464939" y="52927"/>
                  <a:pt x="1472558" y="52527"/>
                </a:cubicBezTo>
                <a:cubicBezTo>
                  <a:pt x="1410075" y="53670"/>
                  <a:pt x="1427886" y="51765"/>
                  <a:pt x="1403502" y="51670"/>
                </a:cubicBezTo>
                <a:close/>
                <a:moveTo>
                  <a:pt x="2877115" y="55004"/>
                </a:moveTo>
                <a:cubicBezTo>
                  <a:pt x="2874448" y="55480"/>
                  <a:pt x="2947981" y="56432"/>
                  <a:pt x="2900547" y="57385"/>
                </a:cubicBezTo>
                <a:cubicBezTo>
                  <a:pt x="2818727" y="57385"/>
                  <a:pt x="2854826" y="55671"/>
                  <a:pt x="2762339" y="56528"/>
                </a:cubicBezTo>
                <a:cubicBezTo>
                  <a:pt x="2823584" y="54908"/>
                  <a:pt x="2720238" y="55289"/>
                  <a:pt x="2669947" y="54623"/>
                </a:cubicBezTo>
                <a:lnTo>
                  <a:pt x="2669947" y="53861"/>
                </a:lnTo>
                <a:cubicBezTo>
                  <a:pt x="2797485" y="53670"/>
                  <a:pt x="2812345" y="55385"/>
                  <a:pt x="2876829" y="54813"/>
                </a:cubicBezTo>
                <a:close/>
                <a:moveTo>
                  <a:pt x="3706552" y="60719"/>
                </a:moveTo>
                <a:cubicBezTo>
                  <a:pt x="3698741" y="60538"/>
                  <a:pt x="3690931" y="60985"/>
                  <a:pt x="3683215" y="62052"/>
                </a:cubicBezTo>
                <a:cubicBezTo>
                  <a:pt x="3630352" y="61576"/>
                  <a:pt x="3609302" y="60528"/>
                  <a:pt x="3522148" y="60623"/>
                </a:cubicBezTo>
                <a:cubicBezTo>
                  <a:pt x="3569010" y="59862"/>
                  <a:pt x="3547008" y="58433"/>
                  <a:pt x="3453092" y="58909"/>
                </a:cubicBezTo>
                <a:cubicBezTo>
                  <a:pt x="3454710" y="58785"/>
                  <a:pt x="3456425" y="58785"/>
                  <a:pt x="3458045" y="58909"/>
                </a:cubicBezTo>
                <a:lnTo>
                  <a:pt x="3499288" y="58909"/>
                </a:lnTo>
                <a:cubicBezTo>
                  <a:pt x="3491478" y="59033"/>
                  <a:pt x="3483667" y="58614"/>
                  <a:pt x="3475952" y="57671"/>
                </a:cubicBezTo>
                <a:cubicBezTo>
                  <a:pt x="3591585" y="57480"/>
                  <a:pt x="3573107" y="60623"/>
                  <a:pt x="3706266" y="60623"/>
                </a:cubicBezTo>
                <a:close/>
                <a:moveTo>
                  <a:pt x="1541710" y="56909"/>
                </a:moveTo>
                <a:lnTo>
                  <a:pt x="1749069" y="56909"/>
                </a:lnTo>
                <a:cubicBezTo>
                  <a:pt x="1668773" y="57575"/>
                  <a:pt x="1602575" y="57480"/>
                  <a:pt x="1541424" y="56718"/>
                </a:cubicBezTo>
                <a:close/>
                <a:moveTo>
                  <a:pt x="1495704" y="56909"/>
                </a:moveTo>
                <a:cubicBezTo>
                  <a:pt x="1520755" y="57671"/>
                  <a:pt x="1571142" y="58147"/>
                  <a:pt x="1633912" y="58528"/>
                </a:cubicBezTo>
                <a:cubicBezTo>
                  <a:pt x="1619815" y="58528"/>
                  <a:pt x="1606003" y="58528"/>
                  <a:pt x="1633912" y="59099"/>
                </a:cubicBezTo>
                <a:cubicBezTo>
                  <a:pt x="1607051" y="59480"/>
                  <a:pt x="1431791" y="57766"/>
                  <a:pt x="1495418" y="57004"/>
                </a:cubicBezTo>
                <a:close/>
                <a:moveTo>
                  <a:pt x="1818411" y="67100"/>
                </a:moveTo>
                <a:cubicBezTo>
                  <a:pt x="1766309" y="67767"/>
                  <a:pt x="1472367" y="67100"/>
                  <a:pt x="1403788" y="66053"/>
                </a:cubicBezTo>
                <a:close/>
                <a:moveTo>
                  <a:pt x="1564951" y="68243"/>
                </a:moveTo>
                <a:cubicBezTo>
                  <a:pt x="1557997" y="67672"/>
                  <a:pt x="1654201" y="68243"/>
                  <a:pt x="1633912" y="69101"/>
                </a:cubicBezTo>
                <a:cubicBezTo>
                  <a:pt x="1576762" y="69101"/>
                  <a:pt x="1522089" y="69101"/>
                  <a:pt x="1518754" y="69101"/>
                </a:cubicBezTo>
                <a:lnTo>
                  <a:pt x="1910233" y="71291"/>
                </a:lnTo>
                <a:lnTo>
                  <a:pt x="1472083" y="69482"/>
                </a:lnTo>
                <a:cubicBezTo>
                  <a:pt x="1483417" y="68624"/>
                  <a:pt x="1562665" y="68529"/>
                  <a:pt x="1426171" y="68148"/>
                </a:cubicBezTo>
                <a:cubicBezTo>
                  <a:pt x="1443508" y="67196"/>
                  <a:pt x="1499799" y="68148"/>
                  <a:pt x="1587526" y="68148"/>
                </a:cubicBezTo>
                <a:cubicBezTo>
                  <a:pt x="1591811" y="68529"/>
                  <a:pt x="1578762" y="68434"/>
                  <a:pt x="1564665" y="68339"/>
                </a:cubicBezTo>
                <a:close/>
                <a:moveTo>
                  <a:pt x="2462967" y="71482"/>
                </a:moveTo>
                <a:cubicBezTo>
                  <a:pt x="2455253" y="71882"/>
                  <a:pt x="2447442" y="71882"/>
                  <a:pt x="2439727" y="71482"/>
                </a:cubicBezTo>
                <a:cubicBezTo>
                  <a:pt x="2375243" y="71482"/>
                  <a:pt x="2473255" y="72625"/>
                  <a:pt x="2417057" y="72815"/>
                </a:cubicBezTo>
                <a:lnTo>
                  <a:pt x="2278564" y="71863"/>
                </a:lnTo>
                <a:cubicBezTo>
                  <a:pt x="2310283" y="71387"/>
                  <a:pt x="2397246" y="71672"/>
                  <a:pt x="2462683" y="71577"/>
                </a:cubicBezTo>
                <a:close/>
                <a:moveTo>
                  <a:pt x="6515855" y="84436"/>
                </a:moveTo>
                <a:cubicBezTo>
                  <a:pt x="6553955" y="83864"/>
                  <a:pt x="6565004" y="82722"/>
                  <a:pt x="6653872" y="83102"/>
                </a:cubicBezTo>
                <a:cubicBezTo>
                  <a:pt x="6652063" y="83674"/>
                  <a:pt x="6650253" y="84246"/>
                  <a:pt x="6676923" y="84341"/>
                </a:cubicBezTo>
                <a:cubicBezTo>
                  <a:pt x="6675399" y="84341"/>
                  <a:pt x="6651397" y="84341"/>
                  <a:pt x="6619773" y="84341"/>
                </a:cubicBezTo>
                <a:close/>
                <a:moveTo>
                  <a:pt x="5871013" y="84436"/>
                </a:moveTo>
                <a:cubicBezTo>
                  <a:pt x="5878443" y="84436"/>
                  <a:pt x="6001316" y="83579"/>
                  <a:pt x="6055131" y="84436"/>
                </a:cubicBezTo>
                <a:cubicBezTo>
                  <a:pt x="6017412" y="84626"/>
                  <a:pt x="5919781" y="84722"/>
                  <a:pt x="5870727" y="84436"/>
                </a:cubicBezTo>
                <a:close/>
                <a:moveTo>
                  <a:pt x="3586156" y="1105040"/>
                </a:moveTo>
                <a:cubicBezTo>
                  <a:pt x="3416135" y="1105040"/>
                  <a:pt x="3328124" y="1103897"/>
                  <a:pt x="3217824" y="1105040"/>
                </a:cubicBezTo>
                <a:cubicBezTo>
                  <a:pt x="3255828" y="1102563"/>
                  <a:pt x="3547199" y="1104564"/>
                  <a:pt x="3586156" y="1105040"/>
                </a:cubicBezTo>
                <a:close/>
                <a:moveTo>
                  <a:pt x="6027128" y="1100373"/>
                </a:moveTo>
                <a:lnTo>
                  <a:pt x="6141999" y="1099896"/>
                </a:lnTo>
                <a:cubicBezTo>
                  <a:pt x="6101804" y="1101706"/>
                  <a:pt x="6002743" y="1099896"/>
                  <a:pt x="5911971" y="1099896"/>
                </a:cubicBezTo>
                <a:cubicBezTo>
                  <a:pt x="5942737" y="1099896"/>
                  <a:pt x="6014269" y="1098944"/>
                  <a:pt x="6050178" y="1099325"/>
                </a:cubicBezTo>
                <a:lnTo>
                  <a:pt x="6037034" y="1099325"/>
                </a:lnTo>
                <a:lnTo>
                  <a:pt x="6030080" y="1099325"/>
                </a:lnTo>
                <a:cubicBezTo>
                  <a:pt x="6029128" y="1099610"/>
                  <a:pt x="6028271" y="1099963"/>
                  <a:pt x="6027414" y="1100373"/>
                </a:cubicBezTo>
                <a:close/>
                <a:moveTo>
                  <a:pt x="4137558" y="2243373"/>
                </a:moveTo>
                <a:cubicBezTo>
                  <a:pt x="4144702" y="2242706"/>
                  <a:pt x="4217569" y="2244230"/>
                  <a:pt x="4206805" y="2244801"/>
                </a:cubicBezTo>
                <a:lnTo>
                  <a:pt x="3838187" y="2244801"/>
                </a:lnTo>
                <a:cubicBezTo>
                  <a:pt x="3854094" y="2242896"/>
                  <a:pt x="4208805" y="2246040"/>
                  <a:pt x="4137844" y="2243277"/>
                </a:cubicBezTo>
                <a:close/>
                <a:moveTo>
                  <a:pt x="1702682" y="15856"/>
                </a:moveTo>
                <a:cubicBezTo>
                  <a:pt x="1686775" y="16332"/>
                  <a:pt x="1666964" y="16999"/>
                  <a:pt x="1702682" y="16808"/>
                </a:cubicBezTo>
                <a:cubicBezTo>
                  <a:pt x="1637721" y="18237"/>
                  <a:pt x="1598764" y="16808"/>
                  <a:pt x="1495418" y="17666"/>
                </a:cubicBezTo>
                <a:cubicBezTo>
                  <a:pt x="1538472" y="16808"/>
                  <a:pt x="1476940" y="17094"/>
                  <a:pt x="1495418" y="15951"/>
                </a:cubicBezTo>
                <a:lnTo>
                  <a:pt x="1288440" y="17761"/>
                </a:lnTo>
                <a:cubicBezTo>
                  <a:pt x="1279963" y="17761"/>
                  <a:pt x="1291297" y="17285"/>
                  <a:pt x="1304823" y="16999"/>
                </a:cubicBezTo>
                <a:lnTo>
                  <a:pt x="1324540" y="16999"/>
                </a:lnTo>
                <a:lnTo>
                  <a:pt x="1331398" y="16999"/>
                </a:lnTo>
                <a:lnTo>
                  <a:pt x="1334160" y="16999"/>
                </a:lnTo>
                <a:lnTo>
                  <a:pt x="1173188" y="18618"/>
                </a:lnTo>
                <a:cubicBezTo>
                  <a:pt x="1233004" y="17475"/>
                  <a:pt x="1136040" y="18618"/>
                  <a:pt x="1150137" y="17761"/>
                </a:cubicBezTo>
                <a:cubicBezTo>
                  <a:pt x="1279868" y="17094"/>
                  <a:pt x="1356640" y="16904"/>
                  <a:pt x="1472272" y="15189"/>
                </a:cubicBezTo>
                <a:cubicBezTo>
                  <a:pt x="1536947" y="15570"/>
                  <a:pt x="1603432" y="16142"/>
                  <a:pt x="1702682" y="15856"/>
                </a:cubicBezTo>
                <a:close/>
                <a:moveTo>
                  <a:pt x="7068211" y="68053"/>
                </a:moveTo>
                <a:cubicBezTo>
                  <a:pt x="7088307" y="70339"/>
                  <a:pt x="7167175" y="71577"/>
                  <a:pt x="7229373" y="73006"/>
                </a:cubicBezTo>
                <a:lnTo>
                  <a:pt x="7137363" y="73006"/>
                </a:lnTo>
                <a:cubicBezTo>
                  <a:pt x="7160698" y="73577"/>
                  <a:pt x="7159175" y="74530"/>
                  <a:pt x="7206323" y="74625"/>
                </a:cubicBezTo>
                <a:cubicBezTo>
                  <a:pt x="7052970" y="76816"/>
                  <a:pt x="7039636" y="73101"/>
                  <a:pt x="6930098" y="72720"/>
                </a:cubicBezTo>
                <a:cubicBezTo>
                  <a:pt x="7034206" y="71672"/>
                  <a:pt x="6973721" y="69577"/>
                  <a:pt x="7068211" y="68053"/>
                </a:cubicBezTo>
                <a:close/>
              </a:path>
            </a:pathLst>
          </a:custGeom>
          <a:solidFill>
            <a:srgbClr val="7030A0"/>
          </a:solidFill>
          <a:ln w="9525" cap="flat">
            <a:solidFill>
              <a:srgbClr val="7030A0"/>
            </a:solidFill>
            <a:prstDash val="solid"/>
            <a:miter/>
          </a:ln>
          <a:effectLst/>
        </p:spPr>
        <p:txBody>
          <a:bodyPr rtlCol="0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4" name="椭圆 33"/>
          <p:cNvSpPr/>
          <p:nvPr>
            <p:custDataLst>
              <p:tags r:id="rId2"/>
            </p:custDataLst>
          </p:nvPr>
        </p:nvSpPr>
        <p:spPr>
          <a:xfrm>
            <a:off x="2584092" y="2394023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>
            <p:custDataLst>
              <p:tags r:id="rId3"/>
            </p:custDataLst>
          </p:nvPr>
        </p:nvSpPr>
        <p:spPr>
          <a:xfrm>
            <a:off x="2086610" y="2660015"/>
            <a:ext cx="36474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（</a:t>
            </a:r>
            <a:r>
              <a:rPr lang="en-US" altLang="zh-CN" sz="2000" dirty="0">
                <a:latin typeface="方正公文小标宋" panose="02000500000000000000" charset="-122"/>
                <a:ea typeface="方正公文小标宋" panose="02000500000000000000" charset="-122"/>
              </a:rPr>
              <a:t>1953—1957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）武汉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长江大桥</a:t>
            </a:r>
            <a:endParaRPr lang="zh-CN" altLang="en-US" sz="20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36" name="椭圆 35"/>
          <p:cNvSpPr/>
          <p:nvPr>
            <p:custDataLst>
              <p:tags r:id="rId4"/>
            </p:custDataLst>
          </p:nvPr>
        </p:nvSpPr>
        <p:spPr>
          <a:xfrm>
            <a:off x="7003692" y="2404818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>
            <p:custDataLst>
              <p:tags r:id="rId5"/>
            </p:custDataLst>
          </p:nvPr>
        </p:nvSpPr>
        <p:spPr>
          <a:xfrm>
            <a:off x="2584092" y="3953078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>
            <p:custDataLst>
              <p:tags r:id="rId6"/>
            </p:custDataLst>
          </p:nvPr>
        </p:nvSpPr>
        <p:spPr>
          <a:xfrm>
            <a:off x="7003692" y="3942283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>
            <p:custDataLst>
              <p:tags r:id="rId7"/>
            </p:custDataLst>
          </p:nvPr>
        </p:nvSpPr>
        <p:spPr>
          <a:xfrm>
            <a:off x="2584092" y="5460486"/>
            <a:ext cx="177075" cy="177075"/>
          </a:xfrm>
          <a:prstGeom prst="ellipse">
            <a:avLst/>
          </a:prstGeom>
          <a:solidFill>
            <a:schemeClr val="bg1"/>
          </a:solidFill>
          <a:ln w="38100">
            <a:solidFill>
              <a:srgbClr val="7030A0"/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2248535" y="4647565"/>
            <a:ext cx="1810385" cy="709930"/>
            <a:chOff x="3546" y="1943"/>
            <a:chExt cx="2851" cy="1118"/>
          </a:xfrm>
        </p:grpSpPr>
        <p:sp>
          <p:nvSpPr>
            <p:cNvPr id="46" name="任意多边形 45"/>
            <p:cNvSpPr/>
            <p:nvPr>
              <p:custDataLst>
                <p:tags r:id="rId8"/>
              </p:custDataLst>
            </p:nvPr>
          </p:nvSpPr>
          <p:spPr>
            <a:xfrm rot="10800000">
              <a:off x="3546" y="2037"/>
              <a:ext cx="2851" cy="1024"/>
            </a:xfrm>
            <a:custGeom>
              <a:avLst/>
              <a:gdLst>
                <a:gd name="connsiteX0" fmla="*/ 986023 w 1048113"/>
                <a:gd name="connsiteY0" fmla="*/ 470760 h 470760"/>
                <a:gd name="connsiteX1" fmla="*/ 62090 w 1048113"/>
                <a:gd name="connsiteY1" fmla="*/ 470760 h 470760"/>
                <a:gd name="connsiteX2" fmla="*/ 0 w 1048113"/>
                <a:gd name="connsiteY2" fmla="*/ 408670 h 470760"/>
                <a:gd name="connsiteX3" fmla="*/ 0 w 1048113"/>
                <a:gd name="connsiteY3" fmla="*/ 160317 h 470760"/>
                <a:gd name="connsiteX4" fmla="*/ 62090 w 1048113"/>
                <a:gd name="connsiteY4" fmla="*/ 98227 h 470760"/>
                <a:gd name="connsiteX5" fmla="*/ 733764 w 1048113"/>
                <a:gd name="connsiteY5" fmla="*/ 98227 h 470760"/>
                <a:gd name="connsiteX6" fmla="*/ 804035 w 1048113"/>
                <a:gd name="connsiteY6" fmla="*/ 0 h 470760"/>
                <a:gd name="connsiteX7" fmla="*/ 874306 w 1048113"/>
                <a:gd name="connsiteY7" fmla="*/ 98227 h 470760"/>
                <a:gd name="connsiteX8" fmla="*/ 986023 w 1048113"/>
                <a:gd name="connsiteY8" fmla="*/ 98227 h 470760"/>
                <a:gd name="connsiteX9" fmla="*/ 1048113 w 1048113"/>
                <a:gd name="connsiteY9" fmla="*/ 160317 h 470760"/>
                <a:gd name="connsiteX10" fmla="*/ 1048113 w 1048113"/>
                <a:gd name="connsiteY10" fmla="*/ 408670 h 470760"/>
                <a:gd name="connsiteX11" fmla="*/ 986023 w 1048113"/>
                <a:gd name="connsiteY11" fmla="*/ 470760 h 47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8113" h="470760">
                  <a:moveTo>
                    <a:pt x="986023" y="470760"/>
                  </a:moveTo>
                  <a:lnTo>
                    <a:pt x="62090" y="470760"/>
                  </a:lnTo>
                  <a:cubicBezTo>
                    <a:pt x="27799" y="470760"/>
                    <a:pt x="0" y="442961"/>
                    <a:pt x="0" y="408670"/>
                  </a:cubicBezTo>
                  <a:lnTo>
                    <a:pt x="0" y="160317"/>
                  </a:lnTo>
                  <a:cubicBezTo>
                    <a:pt x="0" y="126026"/>
                    <a:pt x="27799" y="98227"/>
                    <a:pt x="62090" y="98227"/>
                  </a:cubicBezTo>
                  <a:lnTo>
                    <a:pt x="733764" y="98227"/>
                  </a:lnTo>
                  <a:lnTo>
                    <a:pt x="804035" y="0"/>
                  </a:lnTo>
                  <a:lnTo>
                    <a:pt x="874306" y="98227"/>
                  </a:lnTo>
                  <a:lnTo>
                    <a:pt x="986023" y="98227"/>
                  </a:lnTo>
                  <a:cubicBezTo>
                    <a:pt x="1020314" y="98227"/>
                    <a:pt x="1048113" y="126026"/>
                    <a:pt x="1048113" y="160317"/>
                  </a:cubicBezTo>
                  <a:lnTo>
                    <a:pt x="1048113" y="408670"/>
                  </a:lnTo>
                  <a:cubicBezTo>
                    <a:pt x="1048113" y="442961"/>
                    <a:pt x="1020314" y="470760"/>
                    <a:pt x="986023" y="47076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文本框1"/>
            <p:cNvSpPr txBox="1"/>
            <p:nvPr>
              <p:custDataLst>
                <p:tags r:id="rId9"/>
              </p:custDataLst>
            </p:nvPr>
          </p:nvSpPr>
          <p:spPr>
            <a:xfrm>
              <a:off x="3889" y="1943"/>
              <a:ext cx="2503" cy="8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0000">
                        <a:srgbClr val="B39B73"/>
                      </a:gs>
                      <a:gs pos="21000">
                        <a:srgbClr val="987742"/>
                      </a:gs>
                      <a:gs pos="81000">
                        <a:srgbClr val="987742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十五五</a:t>
              </a:r>
              <a:endParaRPr lang="zh-CN" altLang="en-US" sz="2400" dirty="0" smtClean="0">
                <a:solidFill>
                  <a:schemeClr val="bg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583815" y="377190"/>
            <a:ext cx="6943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00206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一幅规划蓝图</a:t>
            </a:r>
            <a:endParaRPr lang="zh-CN" altLang="en-US" sz="6000" dirty="0">
              <a:solidFill>
                <a:srgbClr val="00206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6635115" y="1647825"/>
            <a:ext cx="1810385" cy="664845"/>
            <a:chOff x="3546" y="2014"/>
            <a:chExt cx="2851" cy="1047"/>
          </a:xfrm>
        </p:grpSpPr>
        <p:sp>
          <p:nvSpPr>
            <p:cNvPr id="4" name="任意多边形 3"/>
            <p:cNvSpPr/>
            <p:nvPr>
              <p:custDataLst>
                <p:tags r:id="rId12"/>
              </p:custDataLst>
            </p:nvPr>
          </p:nvSpPr>
          <p:spPr>
            <a:xfrm rot="10800000">
              <a:off x="3546" y="2037"/>
              <a:ext cx="2851" cy="1024"/>
            </a:xfrm>
            <a:custGeom>
              <a:avLst/>
              <a:gdLst>
                <a:gd name="connsiteX0" fmla="*/ 986023 w 1048113"/>
                <a:gd name="connsiteY0" fmla="*/ 470760 h 470760"/>
                <a:gd name="connsiteX1" fmla="*/ 62090 w 1048113"/>
                <a:gd name="connsiteY1" fmla="*/ 470760 h 470760"/>
                <a:gd name="connsiteX2" fmla="*/ 0 w 1048113"/>
                <a:gd name="connsiteY2" fmla="*/ 408670 h 470760"/>
                <a:gd name="connsiteX3" fmla="*/ 0 w 1048113"/>
                <a:gd name="connsiteY3" fmla="*/ 160317 h 470760"/>
                <a:gd name="connsiteX4" fmla="*/ 62090 w 1048113"/>
                <a:gd name="connsiteY4" fmla="*/ 98227 h 470760"/>
                <a:gd name="connsiteX5" fmla="*/ 733764 w 1048113"/>
                <a:gd name="connsiteY5" fmla="*/ 98227 h 470760"/>
                <a:gd name="connsiteX6" fmla="*/ 804035 w 1048113"/>
                <a:gd name="connsiteY6" fmla="*/ 0 h 470760"/>
                <a:gd name="connsiteX7" fmla="*/ 874306 w 1048113"/>
                <a:gd name="connsiteY7" fmla="*/ 98227 h 470760"/>
                <a:gd name="connsiteX8" fmla="*/ 986023 w 1048113"/>
                <a:gd name="connsiteY8" fmla="*/ 98227 h 470760"/>
                <a:gd name="connsiteX9" fmla="*/ 1048113 w 1048113"/>
                <a:gd name="connsiteY9" fmla="*/ 160317 h 470760"/>
                <a:gd name="connsiteX10" fmla="*/ 1048113 w 1048113"/>
                <a:gd name="connsiteY10" fmla="*/ 408670 h 470760"/>
                <a:gd name="connsiteX11" fmla="*/ 986023 w 1048113"/>
                <a:gd name="connsiteY11" fmla="*/ 470760 h 47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8113" h="470760">
                  <a:moveTo>
                    <a:pt x="986023" y="470760"/>
                  </a:moveTo>
                  <a:lnTo>
                    <a:pt x="62090" y="470760"/>
                  </a:lnTo>
                  <a:cubicBezTo>
                    <a:pt x="27799" y="470760"/>
                    <a:pt x="0" y="442961"/>
                    <a:pt x="0" y="408670"/>
                  </a:cubicBezTo>
                  <a:lnTo>
                    <a:pt x="0" y="160317"/>
                  </a:lnTo>
                  <a:cubicBezTo>
                    <a:pt x="0" y="126026"/>
                    <a:pt x="27799" y="98227"/>
                    <a:pt x="62090" y="98227"/>
                  </a:cubicBezTo>
                  <a:lnTo>
                    <a:pt x="733764" y="98227"/>
                  </a:lnTo>
                  <a:lnTo>
                    <a:pt x="804035" y="0"/>
                  </a:lnTo>
                  <a:lnTo>
                    <a:pt x="874306" y="98227"/>
                  </a:lnTo>
                  <a:lnTo>
                    <a:pt x="986023" y="98227"/>
                  </a:lnTo>
                  <a:cubicBezTo>
                    <a:pt x="1020314" y="98227"/>
                    <a:pt x="1048113" y="126026"/>
                    <a:pt x="1048113" y="160317"/>
                  </a:cubicBezTo>
                  <a:lnTo>
                    <a:pt x="1048113" y="408670"/>
                  </a:lnTo>
                  <a:cubicBezTo>
                    <a:pt x="1048113" y="442961"/>
                    <a:pt x="1020314" y="470760"/>
                    <a:pt x="986023" y="47076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文本框1"/>
            <p:cNvSpPr txBox="1"/>
            <p:nvPr>
              <p:custDataLst>
                <p:tags r:id="rId13"/>
              </p:custDataLst>
            </p:nvPr>
          </p:nvSpPr>
          <p:spPr>
            <a:xfrm>
              <a:off x="3688" y="2014"/>
              <a:ext cx="2503" cy="8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0000">
                        <a:srgbClr val="B39B73"/>
                      </a:gs>
                      <a:gs pos="21000">
                        <a:srgbClr val="987742"/>
                      </a:gs>
                      <a:gs pos="81000">
                        <a:srgbClr val="987742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九五计划</a:t>
              </a:r>
              <a:endParaRPr lang="zh-CN" altLang="en-US" sz="2400" dirty="0" smtClean="0">
                <a:solidFill>
                  <a:schemeClr val="bg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14"/>
            </p:custDataLst>
          </p:nvPr>
        </p:nvGrpSpPr>
        <p:grpSpPr>
          <a:xfrm>
            <a:off x="2248535" y="3240405"/>
            <a:ext cx="1810385" cy="664845"/>
            <a:chOff x="3546" y="2014"/>
            <a:chExt cx="2851" cy="1047"/>
          </a:xfrm>
        </p:grpSpPr>
        <p:sp>
          <p:nvSpPr>
            <p:cNvPr id="8" name="任意多边形 7"/>
            <p:cNvSpPr/>
            <p:nvPr>
              <p:custDataLst>
                <p:tags r:id="rId15"/>
              </p:custDataLst>
            </p:nvPr>
          </p:nvSpPr>
          <p:spPr>
            <a:xfrm rot="10800000">
              <a:off x="3546" y="2037"/>
              <a:ext cx="2851" cy="1024"/>
            </a:xfrm>
            <a:custGeom>
              <a:avLst/>
              <a:gdLst>
                <a:gd name="connsiteX0" fmla="*/ 986023 w 1048113"/>
                <a:gd name="connsiteY0" fmla="*/ 470760 h 470760"/>
                <a:gd name="connsiteX1" fmla="*/ 62090 w 1048113"/>
                <a:gd name="connsiteY1" fmla="*/ 470760 h 470760"/>
                <a:gd name="connsiteX2" fmla="*/ 0 w 1048113"/>
                <a:gd name="connsiteY2" fmla="*/ 408670 h 470760"/>
                <a:gd name="connsiteX3" fmla="*/ 0 w 1048113"/>
                <a:gd name="connsiteY3" fmla="*/ 160317 h 470760"/>
                <a:gd name="connsiteX4" fmla="*/ 62090 w 1048113"/>
                <a:gd name="connsiteY4" fmla="*/ 98227 h 470760"/>
                <a:gd name="connsiteX5" fmla="*/ 733764 w 1048113"/>
                <a:gd name="connsiteY5" fmla="*/ 98227 h 470760"/>
                <a:gd name="connsiteX6" fmla="*/ 804035 w 1048113"/>
                <a:gd name="connsiteY6" fmla="*/ 0 h 470760"/>
                <a:gd name="connsiteX7" fmla="*/ 874306 w 1048113"/>
                <a:gd name="connsiteY7" fmla="*/ 98227 h 470760"/>
                <a:gd name="connsiteX8" fmla="*/ 986023 w 1048113"/>
                <a:gd name="connsiteY8" fmla="*/ 98227 h 470760"/>
                <a:gd name="connsiteX9" fmla="*/ 1048113 w 1048113"/>
                <a:gd name="connsiteY9" fmla="*/ 160317 h 470760"/>
                <a:gd name="connsiteX10" fmla="*/ 1048113 w 1048113"/>
                <a:gd name="connsiteY10" fmla="*/ 408670 h 470760"/>
                <a:gd name="connsiteX11" fmla="*/ 986023 w 1048113"/>
                <a:gd name="connsiteY11" fmla="*/ 470760 h 47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8113" h="470760">
                  <a:moveTo>
                    <a:pt x="986023" y="470760"/>
                  </a:moveTo>
                  <a:lnTo>
                    <a:pt x="62090" y="470760"/>
                  </a:lnTo>
                  <a:cubicBezTo>
                    <a:pt x="27799" y="470760"/>
                    <a:pt x="0" y="442961"/>
                    <a:pt x="0" y="408670"/>
                  </a:cubicBezTo>
                  <a:lnTo>
                    <a:pt x="0" y="160317"/>
                  </a:lnTo>
                  <a:cubicBezTo>
                    <a:pt x="0" y="126026"/>
                    <a:pt x="27799" y="98227"/>
                    <a:pt x="62090" y="98227"/>
                  </a:cubicBezTo>
                  <a:lnTo>
                    <a:pt x="733764" y="98227"/>
                  </a:lnTo>
                  <a:lnTo>
                    <a:pt x="804035" y="0"/>
                  </a:lnTo>
                  <a:lnTo>
                    <a:pt x="874306" y="98227"/>
                  </a:lnTo>
                  <a:lnTo>
                    <a:pt x="986023" y="98227"/>
                  </a:lnTo>
                  <a:cubicBezTo>
                    <a:pt x="1020314" y="98227"/>
                    <a:pt x="1048113" y="126026"/>
                    <a:pt x="1048113" y="160317"/>
                  </a:cubicBezTo>
                  <a:lnTo>
                    <a:pt x="1048113" y="408670"/>
                  </a:lnTo>
                  <a:cubicBezTo>
                    <a:pt x="1048113" y="442961"/>
                    <a:pt x="1020314" y="470760"/>
                    <a:pt x="986023" y="47076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1"/>
            <p:cNvSpPr txBox="1"/>
            <p:nvPr>
              <p:custDataLst>
                <p:tags r:id="rId16"/>
              </p:custDataLst>
            </p:nvPr>
          </p:nvSpPr>
          <p:spPr>
            <a:xfrm>
              <a:off x="3688" y="2014"/>
              <a:ext cx="2708" cy="8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0000">
                        <a:srgbClr val="B39B73"/>
                      </a:gs>
                      <a:gs pos="21000">
                        <a:srgbClr val="987742"/>
                      </a:gs>
                      <a:gs pos="81000">
                        <a:srgbClr val="987742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十四五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规划</a:t>
              </a:r>
              <a:endParaRPr lang="zh-CN" altLang="en-US" sz="2400" dirty="0" smtClean="0">
                <a:solidFill>
                  <a:schemeClr val="bg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endParaRPr>
            </a:p>
          </p:txBody>
        </p:sp>
      </p:grpSp>
      <p:grpSp>
        <p:nvGrpSpPr>
          <p:cNvPr id="10" name="组合 9"/>
          <p:cNvGrpSpPr/>
          <p:nvPr>
            <p:custDataLst>
              <p:tags r:id="rId17"/>
            </p:custDataLst>
          </p:nvPr>
        </p:nvGrpSpPr>
        <p:grpSpPr>
          <a:xfrm>
            <a:off x="6602730" y="3241040"/>
            <a:ext cx="1887220" cy="650240"/>
            <a:chOff x="3425" y="2037"/>
            <a:chExt cx="2972" cy="1024"/>
          </a:xfrm>
        </p:grpSpPr>
        <p:sp>
          <p:nvSpPr>
            <p:cNvPr id="11" name="任意多边形 10"/>
            <p:cNvSpPr/>
            <p:nvPr>
              <p:custDataLst>
                <p:tags r:id="rId18"/>
              </p:custDataLst>
            </p:nvPr>
          </p:nvSpPr>
          <p:spPr>
            <a:xfrm rot="10800000">
              <a:off x="3546" y="2037"/>
              <a:ext cx="2851" cy="1024"/>
            </a:xfrm>
            <a:custGeom>
              <a:avLst/>
              <a:gdLst>
                <a:gd name="connsiteX0" fmla="*/ 986023 w 1048113"/>
                <a:gd name="connsiteY0" fmla="*/ 470760 h 470760"/>
                <a:gd name="connsiteX1" fmla="*/ 62090 w 1048113"/>
                <a:gd name="connsiteY1" fmla="*/ 470760 h 470760"/>
                <a:gd name="connsiteX2" fmla="*/ 0 w 1048113"/>
                <a:gd name="connsiteY2" fmla="*/ 408670 h 470760"/>
                <a:gd name="connsiteX3" fmla="*/ 0 w 1048113"/>
                <a:gd name="connsiteY3" fmla="*/ 160317 h 470760"/>
                <a:gd name="connsiteX4" fmla="*/ 62090 w 1048113"/>
                <a:gd name="connsiteY4" fmla="*/ 98227 h 470760"/>
                <a:gd name="connsiteX5" fmla="*/ 733764 w 1048113"/>
                <a:gd name="connsiteY5" fmla="*/ 98227 h 470760"/>
                <a:gd name="connsiteX6" fmla="*/ 804035 w 1048113"/>
                <a:gd name="connsiteY6" fmla="*/ 0 h 470760"/>
                <a:gd name="connsiteX7" fmla="*/ 874306 w 1048113"/>
                <a:gd name="connsiteY7" fmla="*/ 98227 h 470760"/>
                <a:gd name="connsiteX8" fmla="*/ 986023 w 1048113"/>
                <a:gd name="connsiteY8" fmla="*/ 98227 h 470760"/>
                <a:gd name="connsiteX9" fmla="*/ 1048113 w 1048113"/>
                <a:gd name="connsiteY9" fmla="*/ 160317 h 470760"/>
                <a:gd name="connsiteX10" fmla="*/ 1048113 w 1048113"/>
                <a:gd name="connsiteY10" fmla="*/ 408670 h 470760"/>
                <a:gd name="connsiteX11" fmla="*/ 986023 w 1048113"/>
                <a:gd name="connsiteY11" fmla="*/ 470760 h 47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8113" h="470760">
                  <a:moveTo>
                    <a:pt x="986023" y="470760"/>
                  </a:moveTo>
                  <a:lnTo>
                    <a:pt x="62090" y="470760"/>
                  </a:lnTo>
                  <a:cubicBezTo>
                    <a:pt x="27799" y="470760"/>
                    <a:pt x="0" y="442961"/>
                    <a:pt x="0" y="408670"/>
                  </a:cubicBezTo>
                  <a:lnTo>
                    <a:pt x="0" y="160317"/>
                  </a:lnTo>
                  <a:cubicBezTo>
                    <a:pt x="0" y="126026"/>
                    <a:pt x="27799" y="98227"/>
                    <a:pt x="62090" y="98227"/>
                  </a:cubicBezTo>
                  <a:lnTo>
                    <a:pt x="733764" y="98227"/>
                  </a:lnTo>
                  <a:lnTo>
                    <a:pt x="804035" y="0"/>
                  </a:lnTo>
                  <a:lnTo>
                    <a:pt x="874306" y="98227"/>
                  </a:lnTo>
                  <a:lnTo>
                    <a:pt x="986023" y="98227"/>
                  </a:lnTo>
                  <a:cubicBezTo>
                    <a:pt x="1020314" y="98227"/>
                    <a:pt x="1048113" y="126026"/>
                    <a:pt x="1048113" y="160317"/>
                  </a:cubicBezTo>
                  <a:lnTo>
                    <a:pt x="1048113" y="408670"/>
                  </a:lnTo>
                  <a:cubicBezTo>
                    <a:pt x="1048113" y="442961"/>
                    <a:pt x="1020314" y="470760"/>
                    <a:pt x="986023" y="47076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1"/>
            <p:cNvSpPr txBox="1"/>
            <p:nvPr>
              <p:custDataLst>
                <p:tags r:id="rId19"/>
              </p:custDataLst>
            </p:nvPr>
          </p:nvSpPr>
          <p:spPr>
            <a:xfrm>
              <a:off x="3425" y="2058"/>
              <a:ext cx="2781" cy="8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0000">
                        <a:srgbClr val="B39B73"/>
                      </a:gs>
                      <a:gs pos="21000">
                        <a:srgbClr val="987742"/>
                      </a:gs>
                      <a:gs pos="81000">
                        <a:srgbClr val="987742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十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一五规划</a:t>
              </a:r>
              <a:endParaRPr lang="zh-CN" altLang="en-US" sz="2400" dirty="0" smtClean="0">
                <a:solidFill>
                  <a:schemeClr val="bg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endParaRPr>
            </a:p>
          </p:txBody>
        </p:sp>
      </p:grpSp>
      <p:sp>
        <p:nvSpPr>
          <p:cNvPr id="14" name="文本框 13"/>
          <p:cNvSpPr txBox="1"/>
          <p:nvPr>
            <p:custDataLst>
              <p:tags r:id="rId20"/>
            </p:custDataLst>
          </p:nvPr>
        </p:nvSpPr>
        <p:spPr>
          <a:xfrm>
            <a:off x="6602730" y="2658110"/>
            <a:ext cx="3584575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（</a:t>
            </a:r>
            <a:r>
              <a:rPr lang="en-US" altLang="zh-CN" sz="2000" dirty="0">
                <a:latin typeface="方正公文小标宋" panose="02000500000000000000" charset="-122"/>
                <a:ea typeface="方正公文小标宋" panose="02000500000000000000" charset="-122"/>
              </a:rPr>
              <a:t>1996—2000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）实现总体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小康</a:t>
            </a:r>
            <a:endParaRPr lang="zh-CN" altLang="en-US" sz="20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15" name="文本框 14"/>
          <p:cNvSpPr txBox="1"/>
          <p:nvPr>
            <p:custDataLst>
              <p:tags r:id="rId21"/>
            </p:custDataLst>
          </p:nvPr>
        </p:nvSpPr>
        <p:spPr>
          <a:xfrm>
            <a:off x="2223770" y="5699760"/>
            <a:ext cx="373634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（</a:t>
            </a:r>
            <a:r>
              <a:rPr lang="en-US" altLang="zh-CN" sz="2000" dirty="0">
                <a:latin typeface="方正公文小标宋" panose="02000500000000000000" charset="-122"/>
                <a:ea typeface="方正公文小标宋" panose="02000500000000000000" charset="-122"/>
              </a:rPr>
              <a:t>2026-2030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）</a:t>
            </a:r>
            <a:endParaRPr lang="zh-CN" altLang="en-US" sz="20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grpSp>
        <p:nvGrpSpPr>
          <p:cNvPr id="17" name="组合 16"/>
          <p:cNvGrpSpPr/>
          <p:nvPr>
            <p:custDataLst>
              <p:tags r:id="rId22"/>
            </p:custDataLst>
          </p:nvPr>
        </p:nvGrpSpPr>
        <p:grpSpPr>
          <a:xfrm>
            <a:off x="2223770" y="1650365"/>
            <a:ext cx="1810385" cy="650240"/>
            <a:chOff x="3546" y="2037"/>
            <a:chExt cx="2851" cy="1024"/>
          </a:xfrm>
        </p:grpSpPr>
        <p:sp>
          <p:nvSpPr>
            <p:cNvPr id="18" name="任意多边形 17"/>
            <p:cNvSpPr/>
            <p:nvPr>
              <p:custDataLst>
                <p:tags r:id="rId23"/>
              </p:custDataLst>
            </p:nvPr>
          </p:nvSpPr>
          <p:spPr>
            <a:xfrm rot="10800000">
              <a:off x="3546" y="2037"/>
              <a:ext cx="2851" cy="1024"/>
            </a:xfrm>
            <a:custGeom>
              <a:avLst/>
              <a:gdLst>
                <a:gd name="connsiteX0" fmla="*/ 986023 w 1048113"/>
                <a:gd name="connsiteY0" fmla="*/ 470760 h 470760"/>
                <a:gd name="connsiteX1" fmla="*/ 62090 w 1048113"/>
                <a:gd name="connsiteY1" fmla="*/ 470760 h 470760"/>
                <a:gd name="connsiteX2" fmla="*/ 0 w 1048113"/>
                <a:gd name="connsiteY2" fmla="*/ 408670 h 470760"/>
                <a:gd name="connsiteX3" fmla="*/ 0 w 1048113"/>
                <a:gd name="connsiteY3" fmla="*/ 160317 h 470760"/>
                <a:gd name="connsiteX4" fmla="*/ 62090 w 1048113"/>
                <a:gd name="connsiteY4" fmla="*/ 98227 h 470760"/>
                <a:gd name="connsiteX5" fmla="*/ 733764 w 1048113"/>
                <a:gd name="connsiteY5" fmla="*/ 98227 h 470760"/>
                <a:gd name="connsiteX6" fmla="*/ 804035 w 1048113"/>
                <a:gd name="connsiteY6" fmla="*/ 0 h 470760"/>
                <a:gd name="connsiteX7" fmla="*/ 874306 w 1048113"/>
                <a:gd name="connsiteY7" fmla="*/ 98227 h 470760"/>
                <a:gd name="connsiteX8" fmla="*/ 986023 w 1048113"/>
                <a:gd name="connsiteY8" fmla="*/ 98227 h 470760"/>
                <a:gd name="connsiteX9" fmla="*/ 1048113 w 1048113"/>
                <a:gd name="connsiteY9" fmla="*/ 160317 h 470760"/>
                <a:gd name="connsiteX10" fmla="*/ 1048113 w 1048113"/>
                <a:gd name="connsiteY10" fmla="*/ 408670 h 470760"/>
                <a:gd name="connsiteX11" fmla="*/ 986023 w 1048113"/>
                <a:gd name="connsiteY11" fmla="*/ 470760 h 47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048113" h="470760">
                  <a:moveTo>
                    <a:pt x="986023" y="470760"/>
                  </a:moveTo>
                  <a:lnTo>
                    <a:pt x="62090" y="470760"/>
                  </a:lnTo>
                  <a:cubicBezTo>
                    <a:pt x="27799" y="470760"/>
                    <a:pt x="0" y="442961"/>
                    <a:pt x="0" y="408670"/>
                  </a:cubicBezTo>
                  <a:lnTo>
                    <a:pt x="0" y="160317"/>
                  </a:lnTo>
                  <a:cubicBezTo>
                    <a:pt x="0" y="126026"/>
                    <a:pt x="27799" y="98227"/>
                    <a:pt x="62090" y="98227"/>
                  </a:cubicBezTo>
                  <a:lnTo>
                    <a:pt x="733764" y="98227"/>
                  </a:lnTo>
                  <a:lnTo>
                    <a:pt x="804035" y="0"/>
                  </a:lnTo>
                  <a:lnTo>
                    <a:pt x="874306" y="98227"/>
                  </a:lnTo>
                  <a:lnTo>
                    <a:pt x="986023" y="98227"/>
                  </a:lnTo>
                  <a:cubicBezTo>
                    <a:pt x="1020314" y="98227"/>
                    <a:pt x="1048113" y="126026"/>
                    <a:pt x="1048113" y="160317"/>
                  </a:cubicBezTo>
                  <a:lnTo>
                    <a:pt x="1048113" y="408670"/>
                  </a:lnTo>
                  <a:cubicBezTo>
                    <a:pt x="1048113" y="442961"/>
                    <a:pt x="1020314" y="470760"/>
                    <a:pt x="986023" y="470760"/>
                  </a:cubicBezTo>
                  <a:close/>
                </a:path>
              </a:pathLst>
            </a:cu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1"/>
            <p:cNvSpPr txBox="1"/>
            <p:nvPr>
              <p:custDataLst>
                <p:tags r:id="rId24"/>
              </p:custDataLst>
            </p:nvPr>
          </p:nvSpPr>
          <p:spPr>
            <a:xfrm>
              <a:off x="3727" y="2046"/>
              <a:ext cx="2503" cy="841"/>
            </a:xfrm>
            <a:prstGeom prst="rect">
              <a:avLst/>
            </a:prstGeom>
          </p:spPr>
          <p:txBody>
            <a:bodyPr wrap="square">
              <a:spAutoFit/>
              <a:scene3d>
                <a:camera prst="orthographicFront"/>
                <a:lightRig rig="threePt" dir="t"/>
              </a:scene3d>
              <a:sp3d contourW="12700"/>
            </a:bodyPr>
            <a:lstStyle>
              <a:defPPr>
                <a:defRPr lang="zh-CN"/>
              </a:defPPr>
              <a:lvl1pPr marR="0" lvl="0" indent="0" algn="ctr" fontAlgn="auto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 kumimoji="0" sz="4000" b="0" i="0" u="none" strike="noStrike" cap="none" spc="0" normalizeH="0" baseline="0">
                  <a:ln>
                    <a:noFill/>
                  </a:ln>
                  <a:gradFill>
                    <a:gsLst>
                      <a:gs pos="50000">
                        <a:srgbClr val="B39B73"/>
                      </a:gs>
                      <a:gs pos="21000">
                        <a:srgbClr val="987742"/>
                      </a:gs>
                      <a:gs pos="81000">
                        <a:srgbClr val="987742"/>
                      </a:gs>
                    </a:gsLst>
                    <a:lin ang="2700000" scaled="0"/>
                  </a:gra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一五</a:t>
              </a:r>
              <a:r>
                <a:rPr lang="zh-CN" altLang="en-US" sz="2400" dirty="0" smtClean="0">
                  <a:solidFill>
                    <a:schemeClr val="bg1"/>
                  </a:solidFill>
                  <a:latin typeface="汉仪雅酷黑 65W" panose="020B0604020202020204" pitchFamily="34" charset="-122"/>
                  <a:ea typeface="汉仪雅酷黑 65W" panose="020B0604020202020204" pitchFamily="34" charset="-122"/>
                </a:rPr>
                <a:t>计划</a:t>
              </a:r>
              <a:endParaRPr lang="zh-CN" altLang="en-US" sz="2400" dirty="0" smtClean="0">
                <a:solidFill>
                  <a:schemeClr val="bg1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endParaRPr>
            </a:p>
          </p:txBody>
        </p:sp>
      </p:grpSp>
      <p:sp>
        <p:nvSpPr>
          <p:cNvPr id="20" name="文本框 19"/>
          <p:cNvSpPr txBox="1"/>
          <p:nvPr>
            <p:custDataLst>
              <p:tags r:id="rId25"/>
            </p:custDataLst>
          </p:nvPr>
        </p:nvSpPr>
        <p:spPr>
          <a:xfrm>
            <a:off x="2065020" y="4112895"/>
            <a:ext cx="466090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（</a:t>
            </a:r>
            <a:r>
              <a:rPr lang="en-US" altLang="zh-CN" sz="2000" dirty="0">
                <a:latin typeface="方正公文小标宋" panose="02000500000000000000" charset="-122"/>
                <a:ea typeface="方正公文小标宋" panose="02000500000000000000" charset="-122"/>
              </a:rPr>
              <a:t>2021-2025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）全球最多</a:t>
            </a:r>
            <a:r>
              <a:rPr lang="en-US" altLang="zh-CN" sz="2000" dirty="0">
                <a:latin typeface="方正公文小标宋" panose="02000500000000000000" charset="-122"/>
                <a:ea typeface="方正公文小标宋" panose="02000500000000000000" charset="-122"/>
              </a:rPr>
              <a:t>5G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基站</a:t>
            </a:r>
            <a:endParaRPr lang="zh-CN" altLang="en-US" sz="20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6"/>
            </p:custDataLst>
          </p:nvPr>
        </p:nvSpPr>
        <p:spPr>
          <a:xfrm>
            <a:off x="6657975" y="4170045"/>
            <a:ext cx="3693160" cy="49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（</a:t>
            </a:r>
            <a:r>
              <a:rPr lang="en-US" altLang="zh-CN" sz="2000" dirty="0">
                <a:latin typeface="方正公文小标宋" panose="02000500000000000000" charset="-122"/>
                <a:ea typeface="方正公文小标宋" panose="02000500000000000000" charset="-122"/>
              </a:rPr>
              <a:t>2006—2010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）青藏铁路</a:t>
            </a:r>
            <a:r>
              <a:rPr lang="zh-CN" altLang="en-US" sz="2000" dirty="0">
                <a:latin typeface="方正公文小标宋" panose="02000500000000000000" charset="-122"/>
                <a:ea typeface="方正公文小标宋" panose="02000500000000000000" charset="-122"/>
              </a:rPr>
              <a:t>通车</a:t>
            </a:r>
            <a:endParaRPr lang="zh-CN" altLang="en-US" sz="2000" dirty="0">
              <a:latin typeface="方正公文小标宋" panose="02000500000000000000" charset="-122"/>
              <a:ea typeface="方正公文小标宋" panose="02000500000000000000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282565" y="6249670"/>
            <a:ext cx="6784340" cy="521970"/>
          </a:xfrm>
          <a:prstGeom prst="rect">
            <a:avLst/>
          </a:prstGeom>
          <a:solidFill>
            <a:schemeClr val="bg2"/>
          </a:solidFill>
        </p:spPr>
        <p:txBody>
          <a:bodyPr wrap="square" rtlCol="0" anchor="t">
            <a:spAutoFit/>
          </a:bodyPr>
          <a:p>
            <a:pPr algn="ctr"/>
            <a:r>
              <a:rPr lang="zh-CN" altLang="en-US" sz="2800" b="1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把我国建设成为社会主义现代化国家</a:t>
            </a:r>
            <a:endParaRPr lang="zh-CN" altLang="en-US" sz="2800" b="1">
              <a:solidFill>
                <a:srgbClr val="7030A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8"/>
          <p:cNvSpPr/>
          <p:nvPr>
            <p:custDataLst>
              <p:tags r:id="rId2"/>
            </p:custDataLst>
          </p:nvPr>
        </p:nvSpPr>
        <p:spPr>
          <a:xfrm>
            <a:off x="942340" y="1851025"/>
            <a:ext cx="3167380" cy="403923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/>
        </p:nvPicPr>
        <p:blipFill>
          <a:blip r:embed="rId3"/>
          <a:stretch>
            <a:fillRect/>
          </a:stretch>
        </p:blipFill>
        <p:spPr>
          <a:xfrm>
            <a:off x="5905496" y="3238496"/>
            <a:ext cx="7" cy="8"/>
          </a:xfrm>
          <a:prstGeom prst="rect">
            <a:avLst/>
          </a:prstGeom>
        </p:spPr>
      </p:pic>
      <p:pic>
        <p:nvPicPr>
          <p:cNvPr id="12" name="图片 11"/>
          <p:cNvPicPr/>
          <p:nvPr/>
        </p:nvPicPr>
        <p:blipFill>
          <a:blip r:embed="rId3"/>
          <a:stretch>
            <a:fillRect/>
          </a:stretch>
        </p:blipFill>
        <p:spPr>
          <a:xfrm>
            <a:off x="6095983" y="3428988"/>
            <a:ext cx="7" cy="8"/>
          </a:xfrm>
          <a:prstGeom prst="rect">
            <a:avLst/>
          </a:prstGeom>
        </p:spPr>
      </p:pic>
      <p:pic>
        <p:nvPicPr>
          <p:cNvPr id="2" name="图片 1"/>
          <p:cNvPicPr/>
          <p:nvPr/>
        </p:nvPicPr>
        <p:blipFill>
          <a:blip r:embed="rId4"/>
          <a:srcRect t="17713" b="17602"/>
          <a:stretch>
            <a:fillRect/>
          </a:stretch>
        </p:blipFill>
        <p:spPr>
          <a:xfrm>
            <a:off x="1079500" y="1946275"/>
            <a:ext cx="2925445" cy="3787775"/>
          </a:xfrm>
          <a:prstGeom prst="rect">
            <a:avLst/>
          </a:prstGeom>
        </p:spPr>
      </p:pic>
      <p:sp>
        <p:nvSpPr>
          <p:cNvPr id="3" name="矩形: 圆角 8"/>
          <p:cNvSpPr/>
          <p:nvPr>
            <p:custDataLst>
              <p:tags r:id="rId5"/>
            </p:custDataLst>
          </p:nvPr>
        </p:nvSpPr>
        <p:spPr>
          <a:xfrm>
            <a:off x="4590415" y="1851025"/>
            <a:ext cx="3079115" cy="403923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/>
        </p:nvPicPr>
        <p:blipFill>
          <a:blip r:embed="rId6"/>
          <a:srcRect t="18343" b="16574"/>
          <a:stretch>
            <a:fillRect/>
          </a:stretch>
        </p:blipFill>
        <p:spPr>
          <a:xfrm>
            <a:off x="4703445" y="1946275"/>
            <a:ext cx="2846705" cy="3787775"/>
          </a:xfrm>
          <a:prstGeom prst="rect">
            <a:avLst/>
          </a:prstGeom>
        </p:spPr>
      </p:pic>
      <p:sp>
        <p:nvSpPr>
          <p:cNvPr id="11" name="矩形: 圆角 8"/>
          <p:cNvSpPr/>
          <p:nvPr>
            <p:custDataLst>
              <p:tags r:id="rId7"/>
            </p:custDataLst>
          </p:nvPr>
        </p:nvSpPr>
        <p:spPr>
          <a:xfrm>
            <a:off x="8082280" y="1851025"/>
            <a:ext cx="3079115" cy="403923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图片 12"/>
          <p:cNvPicPr/>
          <p:nvPr/>
        </p:nvPicPr>
        <p:blipFill>
          <a:blip r:embed="rId8"/>
          <a:srcRect t="25769" b="16731"/>
          <a:stretch>
            <a:fillRect/>
          </a:stretch>
        </p:blipFill>
        <p:spPr>
          <a:xfrm>
            <a:off x="8187055" y="1992630"/>
            <a:ext cx="2859405" cy="372935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2583815" y="377190"/>
            <a:ext cx="694372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9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00206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两百多天</a:t>
            </a:r>
            <a:r>
              <a:rPr lang="en-US" altLang="zh-CN" sz="6000" dirty="0">
                <a:solidFill>
                  <a:srgbClr val="00206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 </a:t>
            </a:r>
            <a:r>
              <a:rPr lang="zh-CN" altLang="en-US" sz="6000" dirty="0">
                <a:solidFill>
                  <a:srgbClr val="00206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近两万字</a:t>
            </a:r>
            <a:endParaRPr lang="zh-CN" altLang="en-US" sz="6000" dirty="0">
              <a:solidFill>
                <a:srgbClr val="00206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16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"/>
            <a:ext cx="12192000" cy="6858000"/>
          </a:xfrm>
          <a:prstGeom prst="rect">
            <a:avLst/>
          </a:prstGeom>
          <a:gradFill>
            <a:gsLst>
              <a:gs pos="0">
                <a:schemeClr val="bg1">
                  <a:alpha val="50000"/>
                </a:schemeClr>
              </a:gs>
              <a:gs pos="92000">
                <a:schemeClr val="bg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34" name="图片 33" descr="白色的鸟&#10;&#10;描述已自动生成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61"/>
          <a:stretch>
            <a:fillRect/>
          </a:stretch>
        </p:blipFill>
        <p:spPr>
          <a:xfrm flipH="1">
            <a:off x="10158870" y="1007571"/>
            <a:ext cx="949559" cy="1710890"/>
          </a:xfrm>
          <a:prstGeom prst="rect">
            <a:avLst/>
          </a:prstGeom>
        </p:spPr>
      </p:pic>
      <p:sp>
        <p:nvSpPr>
          <p:cNvPr id="28" name="文本框 27"/>
          <p:cNvSpPr txBox="1"/>
          <p:nvPr/>
        </p:nvSpPr>
        <p:spPr>
          <a:xfrm>
            <a:off x="2830356" y="1917154"/>
            <a:ext cx="6515774" cy="144526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12000">
                <a:ln w="12700">
                  <a:gradFill>
                    <a:gsLst>
                      <a:gs pos="27000">
                        <a:srgbClr val="FFDC8A">
                          <a:lumMod val="34000"/>
                          <a:lumOff val="66000"/>
                        </a:srgbClr>
                      </a:gs>
                      <a:gs pos="44000">
                        <a:srgbClr val="FFDC8A"/>
                      </a:gs>
                      <a:gs pos="86000">
                        <a:srgbClr val="FFDC8A">
                          <a:lumMod val="39000"/>
                          <a:lumOff val="61000"/>
                        </a:srgbClr>
                      </a:gs>
                    </a:gsLst>
                    <a:lin ang="5400000" scaled="1"/>
                  </a:gradFill>
                </a:ln>
                <a:gradFill>
                  <a:gsLst>
                    <a:gs pos="7000">
                      <a:srgbClr val="FFDC8A">
                        <a:lumMod val="31000"/>
                        <a:lumOff val="69000"/>
                      </a:srgbClr>
                    </a:gs>
                    <a:gs pos="100000">
                      <a:srgbClr val="FFDC8A">
                        <a:lumMod val="58000"/>
                        <a:lumOff val="42000"/>
                      </a:srgbClr>
                    </a:gs>
                    <a:gs pos="53000">
                      <a:srgbClr val="FFDC8A">
                        <a:lumMod val="58000"/>
                        <a:lumOff val="42000"/>
                      </a:srgbClr>
                    </a:gs>
                    <a:gs pos="70000">
                      <a:srgbClr val="FFDC8A"/>
                    </a:gs>
                    <a:gs pos="26000">
                      <a:srgbClr val="FFDC8A">
                        <a:lumMod val="100000"/>
                      </a:srgbClr>
                    </a:gs>
                  </a:gsLst>
                  <a:lin ang="1200000" scaled="0"/>
                </a:gradFill>
                <a:effectLst>
                  <a:outerShdw blurRad="50800" dist="38100" dir="5400000" algn="t" rotWithShape="0">
                    <a:srgbClr val="800000"/>
                  </a:outerShdw>
                </a:effectLst>
                <a:latin typeface="优设标题黑" panose="00000500000000000000" pitchFamily="2" charset="-122"/>
                <a:ea typeface="优设标题黑" panose="00000500000000000000" pitchFamily="2" charset="-122"/>
              </a:defRPr>
            </a:lvl1pPr>
          </a:lstStyle>
          <a:p>
            <a:r>
              <a:rPr lang="zh-CN" altLang="en-US" sz="8800" spc="-1000" dirty="0" smtClean="0">
                <a:ln w="12700">
                  <a:noFill/>
                </a:ln>
                <a:solidFill>
                  <a:srgbClr val="00206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跃上新台阶</a:t>
            </a:r>
            <a:endParaRPr lang="zh-CN" altLang="en-US" sz="8800" spc="-1000" dirty="0" smtClean="0">
              <a:ln w="12700">
                <a:noFill/>
              </a:ln>
              <a:solidFill>
                <a:srgbClr val="00206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2648585" y="3644265"/>
            <a:ext cx="67862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十四五</a:t>
            </a:r>
            <a:r>
              <a:rPr lang="en-US" altLang="zh-CN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800" b="1" dirty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时期我国发展取得的重大成就</a:t>
            </a:r>
            <a:endParaRPr lang="zh-CN" altLang="en-US" sz="2800" b="1" dirty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: 圆角 8"/>
          <p:cNvSpPr/>
          <p:nvPr>
            <p:custDataLst>
              <p:tags r:id="rId2"/>
            </p:custDataLst>
          </p:nvPr>
        </p:nvSpPr>
        <p:spPr>
          <a:xfrm>
            <a:off x="642620" y="1866900"/>
            <a:ext cx="4981575" cy="2726690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370205" y="5628005"/>
            <a:ext cx="11821795" cy="740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我们的目标很宏伟，也很朴素，归根到底就是让老百姓过上更好的日子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5" name="矩形: 圆角 8"/>
          <p:cNvSpPr/>
          <p:nvPr>
            <p:custDataLst>
              <p:tags r:id="rId3"/>
            </p:custDataLst>
          </p:nvPr>
        </p:nvSpPr>
        <p:spPr>
          <a:xfrm>
            <a:off x="6263640" y="1867535"/>
            <a:ext cx="5125085" cy="2725420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79145" y="2059940"/>
            <a:ext cx="4640580" cy="2396490"/>
          </a:xfrm>
          <a:prstGeom prst="rect">
            <a:avLst/>
          </a:prstGeom>
        </p:spPr>
      </p:pic>
      <p:pic>
        <p:nvPicPr>
          <p:cNvPr id="3" name="图片 2"/>
          <p:cNvPicPr/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452870" y="1989455"/>
            <a:ext cx="4763770" cy="246761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028825" y="4725670"/>
            <a:ext cx="2209800" cy="54102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588250" y="4772025"/>
            <a:ext cx="2476500" cy="541020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672398" y="418465"/>
            <a:ext cx="652272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10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大国民生</a:t>
            </a:r>
            <a:r>
              <a:rPr lang="en-US" altLang="zh-CN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 </a:t>
            </a:r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经济支撑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9" name="文本框 28"/>
          <p:cNvSpPr txBox="1"/>
          <p:nvPr/>
        </p:nvSpPr>
        <p:spPr>
          <a:xfrm>
            <a:off x="567055" y="5574030"/>
            <a:ext cx="11528425" cy="74041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高水平科技自立自强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加速跑</a:t>
            </a:r>
            <a:r>
              <a:rPr lang="en-US" altLang="zh-CN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4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，科技强国根基更加坚实了。</a:t>
            </a:r>
            <a:endParaRPr lang="zh-CN" altLang="en-US" sz="24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: 圆角 8"/>
          <p:cNvSpPr/>
          <p:nvPr>
            <p:custDataLst>
              <p:tags r:id="rId2"/>
            </p:custDataLst>
          </p:nvPr>
        </p:nvSpPr>
        <p:spPr>
          <a:xfrm>
            <a:off x="851535" y="1791970"/>
            <a:ext cx="4826635" cy="284035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: 圆角 8"/>
          <p:cNvSpPr/>
          <p:nvPr>
            <p:custDataLst>
              <p:tags r:id="rId3"/>
            </p:custDataLst>
          </p:nvPr>
        </p:nvSpPr>
        <p:spPr>
          <a:xfrm>
            <a:off x="6393180" y="1791970"/>
            <a:ext cx="4866640" cy="2846705"/>
          </a:xfrm>
          <a:prstGeom prst="roundRect">
            <a:avLst>
              <a:gd name="adj" fmla="val 6528"/>
            </a:avLst>
          </a:prstGeom>
          <a:solidFill>
            <a:schemeClr val="bg1">
              <a:alpha val="90000"/>
            </a:schemeClr>
          </a:solidFill>
          <a:ln w="12700">
            <a:solidFill>
              <a:srgbClr val="D0222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905496" y="3238496"/>
            <a:ext cx="7" cy="8"/>
          </a:xfrm>
          <a:prstGeom prst="rect">
            <a:avLst/>
          </a:prstGeom>
        </p:spPr>
      </p:pic>
      <p:pic>
        <p:nvPicPr>
          <p:cNvPr id="12" name="图片 11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095983" y="3428988"/>
            <a:ext cx="7" cy="8"/>
          </a:xfrm>
          <a:prstGeom prst="rect">
            <a:avLst/>
          </a:prstGeom>
        </p:spPr>
      </p:pic>
      <p:pic>
        <p:nvPicPr>
          <p:cNvPr id="16" name="图片 15"/>
          <p:cNvPicPr/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07745" y="1876425"/>
            <a:ext cx="4502785" cy="2634615"/>
          </a:xfrm>
          <a:prstGeom prst="rect">
            <a:avLst/>
          </a:prstGeom>
        </p:spPr>
      </p:pic>
      <p:sp>
        <p:nvSpPr>
          <p:cNvPr id="31" name="文本框 30"/>
          <p:cNvSpPr txBox="1"/>
          <p:nvPr/>
        </p:nvSpPr>
        <p:spPr>
          <a:xfrm>
            <a:off x="2672398" y="418465"/>
            <a:ext cx="6522720" cy="10147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16600" b="0" i="0" u="none" strike="noStrike" cap="none" spc="0" normalizeH="0" baseline="0">
                <a:ln>
                  <a:noFill/>
                </a:ln>
                <a:blipFill>
                  <a:blip r:embed="rId9"/>
                  <a:stretch>
                    <a:fillRect/>
                  </a:stretch>
                </a:blipFill>
                <a:effectLst>
                  <a:outerShdw blurRad="50800" dist="76200" dir="2700000" algn="tl" rotWithShape="0">
                    <a:srgbClr val="FE391F">
                      <a:lumMod val="50000"/>
                      <a:alpha val="63000"/>
                    </a:srgbClr>
                  </a:outerShdw>
                </a:effectLst>
                <a:uLnTx/>
                <a:uFillTx/>
                <a:latin typeface="演示秋鸿楷" panose="00000500000000000000" pitchFamily="2" charset="-122"/>
                <a:ea typeface="演示秋鸿楷" panose="00000500000000000000" pitchFamily="2" charset="-122"/>
              </a:defRPr>
            </a:lvl1pPr>
          </a:lstStyle>
          <a:p>
            <a:pPr algn="ctr"/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大国科技</a:t>
            </a:r>
            <a:r>
              <a:rPr lang="en-US" altLang="zh-CN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 </a:t>
            </a:r>
            <a:r>
              <a:rPr lang="zh-CN" altLang="en-US" sz="6000" dirty="0">
                <a:solidFill>
                  <a:srgbClr val="7030A0"/>
                </a:solidFill>
                <a:effectLst/>
                <a:latin typeface="汉仪许静行楷W" panose="00020600040101010101" pitchFamily="18" charset="-122"/>
                <a:ea typeface="汉仪许静行楷W" panose="00020600040101010101" pitchFamily="18" charset="-122"/>
              </a:rPr>
              <a:t>创新澎湃</a:t>
            </a:r>
            <a:endParaRPr lang="zh-CN" altLang="en-US" sz="6000" dirty="0">
              <a:solidFill>
                <a:srgbClr val="7030A0"/>
              </a:solidFill>
              <a:effectLst/>
              <a:latin typeface="汉仪许静行楷W" panose="00020600040101010101" pitchFamily="18" charset="-122"/>
              <a:ea typeface="汉仪许静行楷W" panose="00020600040101010101" pitchFamily="18" charset="-122"/>
            </a:endParaRPr>
          </a:p>
        </p:txBody>
      </p:sp>
      <p:pic>
        <p:nvPicPr>
          <p:cNvPr id="8" name="图片 7"/>
          <p:cNvPicPr/>
          <p:nvPr>
            <p:custDataLst>
              <p:tags r:id="rId10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6577965" y="1876425"/>
            <a:ext cx="4533900" cy="2586990"/>
          </a:xfrm>
          <a:prstGeom prst="rect">
            <a:avLst/>
          </a:prstGeom>
        </p:spPr>
      </p:pic>
      <p:sp>
        <p:nvSpPr>
          <p:cNvPr id="9" name="文本框1"/>
          <p:cNvSpPr txBox="1"/>
          <p:nvPr>
            <p:custDataLst>
              <p:tags r:id="rId12"/>
            </p:custDataLst>
          </p:nvPr>
        </p:nvSpPr>
        <p:spPr>
          <a:xfrm>
            <a:off x="2045970" y="4748530"/>
            <a:ext cx="2446020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D02227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福建舰</a:t>
            </a:r>
            <a:r>
              <a:rPr lang="en-US" altLang="zh-CN" sz="2400" dirty="0">
                <a:solidFill>
                  <a:srgbClr val="D02227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 320</a:t>
            </a:r>
            <a:r>
              <a:rPr lang="zh-CN" altLang="en-US" sz="2400" dirty="0">
                <a:solidFill>
                  <a:srgbClr val="D02227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米</a:t>
            </a:r>
            <a:r>
              <a:rPr lang="en-US" altLang="zh-CN" sz="2400" dirty="0">
                <a:solidFill>
                  <a:srgbClr val="D02227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 </a:t>
            </a:r>
            <a:endParaRPr lang="en-US" altLang="zh-CN" sz="2400" dirty="0">
              <a:solidFill>
                <a:srgbClr val="D02227"/>
              </a:solidFill>
              <a:latin typeface="汉仪雅酷黑 65W" panose="020B0604020202020204" pitchFamily="34" charset="-122"/>
              <a:ea typeface="汉仪雅酷黑 65W" panose="020B0604020202020204" pitchFamily="34" charset="-122"/>
            </a:endParaRPr>
          </a:p>
        </p:txBody>
      </p:sp>
      <p:sp>
        <p:nvSpPr>
          <p:cNvPr id="11" name="文本框1"/>
          <p:cNvSpPr txBox="1"/>
          <p:nvPr>
            <p:custDataLst>
              <p:tags r:id="rId13"/>
            </p:custDataLst>
          </p:nvPr>
        </p:nvSpPr>
        <p:spPr>
          <a:xfrm>
            <a:off x="7117715" y="4751705"/>
            <a:ext cx="3565525" cy="5340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>
            <a:defPPr>
              <a:defRPr lang="zh-CN"/>
            </a:defPPr>
            <a:lvl1pPr marR="0" lvl="0" indent="0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00" b="0" i="0" u="none" strike="noStrike" cap="none" spc="0" normalizeH="0" baseline="0">
                <a:ln>
                  <a:noFill/>
                </a:ln>
                <a:gradFill>
                  <a:gsLst>
                    <a:gs pos="50000">
                      <a:srgbClr val="B39B73"/>
                    </a:gs>
                    <a:gs pos="21000">
                      <a:srgbClr val="987742"/>
                    </a:gs>
                    <a:gs pos="81000">
                      <a:srgbClr val="987742"/>
                    </a:gs>
                  </a:gsLst>
                  <a:lin ang="2700000" scaled="0"/>
                </a:gra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sz="2400" dirty="0">
                <a:solidFill>
                  <a:srgbClr val="D02227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人造太阳</a:t>
            </a:r>
            <a:r>
              <a:rPr lang="en-US" altLang="zh-CN" sz="2400" dirty="0">
                <a:solidFill>
                  <a:srgbClr val="D02227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 19.2</a:t>
            </a:r>
            <a:r>
              <a:rPr lang="zh-CN" altLang="en-US" sz="2400" dirty="0">
                <a:solidFill>
                  <a:srgbClr val="D02227"/>
                </a:solidFill>
                <a:latin typeface="汉仪雅酷黑 65W" panose="020B0604020202020204" pitchFamily="34" charset="-122"/>
                <a:ea typeface="汉仪雅酷黑 65W" panose="020B0604020202020204" pitchFamily="34" charset="-122"/>
              </a:rPr>
              <a:t>米</a:t>
            </a:r>
            <a:endParaRPr lang="zh-CN" altLang="en-US" sz="2400" dirty="0">
              <a:solidFill>
                <a:srgbClr val="D02227"/>
              </a:solidFill>
              <a:latin typeface="汉仪雅酷黑 65W" panose="020B0604020202020204" pitchFamily="34" charset="-122"/>
              <a:ea typeface="汉仪雅酷黑 65W" panose="020B0604020202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DIAGRAM_VIRTUALLY_FRAME" val="{&quot;height&quot;:379.5743307086615,&quot;left&quot;:156.9,&quot;top&quot;:100.7,&quot;width&quot;:613.7668503937008}"/>
</p:tagLst>
</file>

<file path=ppt/tags/tag11.xml><?xml version="1.0" encoding="utf-8"?>
<p:tagLst xmlns:p="http://schemas.openxmlformats.org/presentationml/2006/main">
  <p:tag name="PA" val="v4.1.3"/>
  <p:tag name="KSO_WM_DIAGRAM_VIRTUALLY_FRAME" val="{&quot;height&quot;:379.5743307086615,&quot;left&quot;:156.9,&quot;top&quot;:100.7,&quot;width&quot;:613.7668503937008}"/>
</p:tagLst>
</file>

<file path=ppt/tags/tag12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13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14.xml><?xml version="1.0" encoding="utf-8"?>
<p:tagLst xmlns:p="http://schemas.openxmlformats.org/presentationml/2006/main">
  <p:tag name="PA" val="v4.1.3"/>
  <p:tag name="KSO_WM_DIAGRAM_VIRTUALLY_FRAME" val="{&quot;height&quot;:379.5743307086615,&quot;left&quot;:156.9,&quot;top&quot;:100.7,&quot;width&quot;:658.15}"/>
</p:tagLst>
</file>

<file path=ppt/tags/tag15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16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17.xml><?xml version="1.0" encoding="utf-8"?>
<p:tagLst xmlns:p="http://schemas.openxmlformats.org/presentationml/2006/main">
  <p:tag name="PA" val="v4.1.3"/>
  <p:tag name="KSO_WM_DIAGRAM_VIRTUALLY_FRAME" val="{&quot;height&quot;:379.5743307086615,&quot;left&quot;:156.9,&quot;top&quot;:100.7,&quot;width&quot;:658.15}"/>
</p:tagLst>
</file>

<file path=ppt/tags/tag18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19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PA" val="v4.1.3"/>
  <p:tag name="KSO_WM_DIAGRAM_VIRTUALLY_FRAME" val="{&quot;height&quot;:379.5743307086615,&quot;left&quot;:156.9,&quot;top&quot;:100.7,&quot;width&quot;:658.15}"/>
</p:tagLst>
</file>

<file path=ppt/tags/tag21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22.xml><?xml version="1.0" encoding="utf-8"?>
<p:tagLst xmlns:p="http://schemas.openxmlformats.org/presentationml/2006/main">
  <p:tag name="KSO_WM_DIAGRAM_VIRTUALLY_FRAME" val="{&quot;height&quot;:379.5743307086615,&quot;left&quot;:156.9,&quot;top&quot;:100.7,&quot;width&quot;:613.7668503937008}"/>
</p:tagLst>
</file>

<file path=ppt/tags/tag23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24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25.xml><?xml version="1.0" encoding="utf-8"?>
<p:tagLst xmlns:p="http://schemas.openxmlformats.org/presentationml/2006/main">
  <p:tag name="PA" val="v4.1.3"/>
  <p:tag name="KSO_WM_DIAGRAM_VIRTUALLY_FRAME" val="{&quot;height&quot;:379.5743307086615,&quot;left&quot;:156.9,&quot;top&quot;:100.7,&quot;width&quot;:658.15}"/>
</p:tagLst>
</file>

<file path=ppt/tags/tag26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27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28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29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31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32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33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34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35.xml><?xml version="1.0" encoding="utf-8"?>
<p:tagLst xmlns:p="http://schemas.openxmlformats.org/presentationml/2006/main">
  <p:tag name="KSO_WM_DIAGRAM_VIRTUALLY_FRAME" val="{&quot;height&quot;:364,&quot;left&quot;:0,&quot;top&quot;:74.3,&quot;width&quot;:960}"/>
</p:tagLst>
</file>

<file path=ppt/tags/tag36.xml><?xml version="1.0" encoding="utf-8"?>
<p:tagLst xmlns:p="http://schemas.openxmlformats.org/presentationml/2006/main">
  <p:tag name="KSO_WM_DIAGRAM_VIRTUALLY_FRAME" val="{&quot;height&quot;:364,&quot;left&quot;:0,&quot;top&quot;:74.3,&quot;width&quot;:960}"/>
</p:tagLst>
</file>

<file path=ppt/tags/tag37.xml><?xml version="1.0" encoding="utf-8"?>
<p:tagLst xmlns:p="http://schemas.openxmlformats.org/presentationml/2006/main">
  <p:tag name="KSO_WM_DIAGRAM_VIRTUALLY_FRAME" val="{&quot;height&quot;:364,&quot;left&quot;:0,&quot;top&quot;:74.3,&quot;width&quot;:960}"/>
</p:tagLst>
</file>

<file path=ppt/tags/tag38.xml><?xml version="1.0" encoding="utf-8"?>
<p:tagLst xmlns:p="http://schemas.openxmlformats.org/presentationml/2006/main">
  <p:tag name="KSO_WM_DIAGRAM_VIRTUALLY_FRAME" val="{&quot;height&quot;:364,&quot;left&quot;:0,&quot;top&quot;:74.3,&quot;width&quot;:960}"/>
</p:tagLst>
</file>

<file path=ppt/tags/tag39.xml><?xml version="1.0" encoding="utf-8"?>
<p:tagLst xmlns:p="http://schemas.openxmlformats.org/presentationml/2006/main">
  <p:tag name="KSO_WM_DIAGRAM_VIRTUALLY_FRAME" val="{&quot;height&quot;:364,&quot;left&quot;:0,&quot;top&quot;:74.3,&quot;width&quot;:960}"/>
</p:tagLst>
</file>

<file path=ppt/tags/tag4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40.xml><?xml version="1.0" encoding="utf-8"?>
<p:tagLst xmlns:p="http://schemas.openxmlformats.org/presentationml/2006/main">
  <p:tag name="KSO_WM_DIAGRAM_VIRTUALLY_FRAME" val="{&quot;height&quot;:364,&quot;left&quot;:0,&quot;top&quot;:74.3,&quot;width&quot;:960}"/>
</p:tagLst>
</file>

<file path=ppt/tags/tag41.xml><?xml version="1.0" encoding="utf-8"?>
<p:tagLst xmlns:p="http://schemas.openxmlformats.org/presentationml/2006/main">
  <p:tag name="PA" val="v4.1.3"/>
  <p:tag name="KSO_WM_DIAGRAM_VIRTUALLY_FRAME" val="{&quot;height&quot;:364,&quot;left&quot;:0,&quot;top&quot;:74.3,&quot;width&quot;:960}"/>
</p:tagLst>
</file>

<file path=ppt/tags/tag42.xml><?xml version="1.0" encoding="utf-8"?>
<p:tagLst xmlns:p="http://schemas.openxmlformats.org/presentationml/2006/main">
  <p:tag name="PA" val="v4.1.3"/>
  <p:tag name="KSO_WM_DIAGRAM_VIRTUALLY_FRAME" val="{&quot;height&quot;:364,&quot;left&quot;:0,&quot;top&quot;:74.3,&quot;width&quot;:960}"/>
</p:tagLst>
</file>

<file path=ppt/tags/tag43.xml><?xml version="1.0" encoding="utf-8"?>
<p:tagLst xmlns:p="http://schemas.openxmlformats.org/presentationml/2006/main">
  <p:tag name="KSO_WM_DIAGRAM_VIRTUALLY_FRAME" val="{&quot;height&quot;:329.95,&quot;left&quot;:0,&quot;top&quot;:74.3,&quot;width&quot;:960}"/>
</p:tagLst>
</file>

<file path=ppt/tags/tag44.xml><?xml version="1.0" encoding="utf-8"?>
<p:tagLst xmlns:p="http://schemas.openxmlformats.org/presentationml/2006/main">
  <p:tag name="KSO_WM_DIAGRAM_VIRTUALLY_FRAME" val="{&quot;height&quot;:329.95,&quot;left&quot;:0,&quot;top&quot;:74.3,&quot;width&quot;:960}"/>
</p:tagLst>
</file>

<file path=ppt/tags/tag45.xml><?xml version="1.0" encoding="utf-8"?>
<p:tagLst xmlns:p="http://schemas.openxmlformats.org/presentationml/2006/main">
  <p:tag name="KSO_WM_DIAGRAM_VIRTUALLY_FRAME" val="{&quot;height&quot;:329.95,&quot;left&quot;:0,&quot;top&quot;:74.3,&quot;width&quot;:960}"/>
</p:tagLst>
</file>

<file path=ppt/tags/tag46.xml><?xml version="1.0" encoding="utf-8"?>
<p:tagLst xmlns:p="http://schemas.openxmlformats.org/presentationml/2006/main">
  <p:tag name="KSO_WM_DIAGRAM_VIRTUALLY_FRAME" val="{&quot;height&quot;:399.75,&quot;left&quot;:0,&quot;top&quot;:74.3,&quot;width&quot;:960}"/>
</p:tagLst>
</file>

<file path=ppt/tags/tag47.xml><?xml version="1.0" encoding="utf-8"?>
<p:tagLst xmlns:p="http://schemas.openxmlformats.org/presentationml/2006/main">
  <p:tag name="PA" val="v4.1.3"/>
  <p:tag name="KSO_WM_DIAGRAM_VIRTUALLY_FRAME" val="{&quot;height&quot;:329.95,&quot;left&quot;:0,&quot;top&quot;:74.3,&quot;width&quot;:960}"/>
</p:tagLst>
</file>

<file path=ppt/tags/tag48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0*0*0*0"/>
</p:tagLst>
</file>

<file path=ppt/tags/tag49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5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50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51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52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53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54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55.xml><?xml version="1.0" encoding="utf-8"?>
<p:tagLst xmlns:p="http://schemas.openxmlformats.org/presentationml/2006/main">
  <p:tag name="KSO_WM_DIAGRAM_VIRTUALLY_FRAME" val="{&quot;height&quot;:455.35,&quot;left&quot;:0,&quot;top&quot;:74.3,&quot;width&quot;:963}"/>
</p:tagLst>
</file>

<file path=ppt/tags/tag56.xml><?xml version="1.0" encoding="utf-8"?>
<p:tagLst xmlns:p="http://schemas.openxmlformats.org/presentationml/2006/main">
  <p:tag name="KSO_WM_DIAGRAM_VIRTUALLY_FRAME" val="{&quot;height&quot;:455.35,&quot;left&quot;:0,&quot;top&quot;:74.3,&quot;width&quot;:963}"/>
</p:tagLst>
</file>

<file path=ppt/tags/tag57.xml><?xml version="1.0" encoding="utf-8"?>
<p:tagLst xmlns:p="http://schemas.openxmlformats.org/presentationml/2006/main">
  <p:tag name="KSO_WM_DIAGRAM_VIRTUALLY_FRAME" val="{&quot;height&quot;:455.35,&quot;left&quot;:0,&quot;top&quot;:74.3,&quot;width&quot;:963}"/>
</p:tagLst>
</file>

<file path=ppt/tags/tag58.xml><?xml version="1.0" encoding="utf-8"?>
<p:tagLst xmlns:p="http://schemas.openxmlformats.org/presentationml/2006/main">
  <p:tag name="KSO_WM_DIAGRAM_VIRTUALLY_FRAME" val="{&quot;height&quot;:455.35,&quot;left&quot;:0,&quot;top&quot;:74.3,&quot;width&quot;:963}"/>
</p:tagLst>
</file>

<file path=ppt/tags/tag59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6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60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18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28759_3*l_h_f*1_1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80.58427786001283,&quot;left&quot;:444.6,&quot;top&quot;:161.05,&quot;width&quot;:461.9}"/>
</p:tagLst>
</file>

<file path=ppt/tags/tag61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28759_3*l_h_f*1_2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6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6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80.58427786001283,&quot;left&quot;:444.6,&quot;top&quot;:161.05,&quot;width&quot;:461.9}"/>
</p:tagLst>
</file>

<file path=ppt/tags/tag62.xml><?xml version="1.0" encoding="utf-8"?>
<p:tagLst xmlns:p="http://schemas.openxmlformats.org/presentationml/2006/main">
  <p:tag name="KSO_WM_UNIT_SUBTYPE" val="a"/>
  <p:tag name="KSO_WM_UNIT_PRESET_TEXT" val="单击添加文本"/>
  <p:tag name="KSO_WM_UNIT_NOCLEAR" val="0"/>
  <p:tag name="KSO_WM_UNIT_VALUE" val="6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28759_3*l_h_f*1_4_1"/>
  <p:tag name="KSO_WM_TEMPLATE_CATEGORY" val="diagram"/>
  <p:tag name="KSO_WM_TEMPLATE_INDEX" val="20228759"/>
  <p:tag name="KSO_WM_UNIT_LAYERLEVEL" val="1_1_1"/>
  <p:tag name="KSO_WM_TAG_VERSION" val="1.0"/>
  <p:tag name="KSO_WM_BEAUTIFY_FLAG" val="#wm#"/>
  <p:tag name="KSO_WM_UNIT_FILL_FORE_SCHEMECOLOR_INDEX_1_BRIGHTNESS" val="-0.25"/>
  <p:tag name="KSO_WM_UNIT_FILL_FORE_SCHEMECOLOR_INDEX_1" val="5"/>
  <p:tag name="KSO_WM_UNIT_FILL_FORE_SCHEMECOLOR_INDEX_1_POS" val="0"/>
  <p:tag name="KSO_WM_UNIT_FILL_FORE_SCHEMECOLOR_INDEX_1_TRANS" val="0"/>
  <p:tag name="KSO_WM_UNIT_FILL_FORE_SCHEMECOLOR_INDEX_2_BRIGHTNESS" val="0"/>
  <p:tag name="KSO_WM_UNIT_FILL_FORE_SCHEMECOLOR_INDEX_2" val="5"/>
  <p:tag name="KSO_WM_UNIT_FILL_FORE_SCHEMECOLOR_INDEX_2_POS" val="1"/>
  <p:tag name="KSO_WM_UNIT_FILL_FORE_SCHEMECOLOR_INDEX_2_TRANS" val="0"/>
  <p:tag name="KSO_WM_UNIT_FILL_GRADIENT_TYPE" val="0"/>
  <p:tag name="KSO_WM_UNIT_FILL_GRADIENT_ANGLE" val="130"/>
  <p:tag name="KSO_WM_UNIT_FILL_GRADIENT_Direction" val="-2"/>
  <p:tag name="KSO_WM_UNIT_FILL_TYPE" val="3"/>
  <p:tag name="KSO_WM_UNIT_TEXT_FILL_FORE_SCHEMECOLOR_INDEX_BRIGHTNESS" val="0"/>
  <p:tag name="KSO_WM_UNIT_TEXT_FILL_FORE_SCHEMECOLOR_INDEX" val="14"/>
  <p:tag name="KSO_WM_UNIT_TEXT_FILL_TYPE" val="1"/>
  <p:tag name="KSO_WM_UNIT_USESOURCEFORMAT_APPLY" val="1"/>
  <p:tag name="KSO_WM_DIAGRAM_VIRTUALLY_FRAME" val="{&quot;height&quot;:280.58427786001283,&quot;left&quot;:444.6,&quot;top&quot;:161.05,&quot;width&quot;:461.9}"/>
</p:tagLst>
</file>

<file path=ppt/tags/tag63.xml><?xml version="1.0" encoding="utf-8"?>
<p:tagLst xmlns:p="http://schemas.openxmlformats.org/presentationml/2006/main">
  <p:tag name="KSO_WM_UNIT_VALUE" val="1311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2"/>
  <p:tag name="KSO_WM_UNIT_ID" val="diagram20229703_1*d*2"/>
  <p:tag name="KSO_WM_TEMPLATE_CATEGORY" val="diagram"/>
  <p:tag name="KSO_WM_TEMPLATE_INDEX" val="2022970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704ffc7732e94de6b5f39e507e4ddc4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false},&quot;DecorateInfoH&quot;:{&quot;IsAbs&quot;:false},&quot;whChangeMode&quot;:0}"/>
  <p:tag name="KSO_WM_UNIT_SM_LIMIT_TYPE" val="2"/>
  <p:tag name="KSO_WM_CHIP_FILLAREA_FILL_RULE" val="{&quot;fill_align&quot;:&quot;rm&quot;,&quot;fill_mode&quot;:&quot;full&quot;,&quot;sacle_strategy&quot;:&quot;smart&quot;}"/>
  <p:tag name="KSO_WM_ASSEMBLE_CHIP_INDEX" val="41e179a87b374041950138eccbcf7673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639b08600c9383becde74187"/>
  <p:tag name="KSO_WM_TEMPLATE_ASSEMBLE_GROUPID" val="639b08600c9383becde74187"/>
</p:tagLst>
</file>

<file path=ppt/tags/tag64.xml><?xml version="1.0" encoding="utf-8"?>
<p:tagLst xmlns:p="http://schemas.openxmlformats.org/presentationml/2006/main">
  <p:tag name="KSO_WM_SLIDE_ID" val="diagram20207069_1"/>
  <p:tag name="KSO_WM_TEMPLATE_SUBCATEGORY" val="2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7069"/>
  <p:tag name="KSO_WM_SLIDE_TYPE" val="text"/>
  <p:tag name="KSO_WM_SLIDE_SUBTYPE" val="picTxt"/>
  <p:tag name="KSO_WM_SLIDE_SIZE" val="960*371"/>
  <p:tag name="KSO_WM_SLIDE_POSITION" val="0*84"/>
  <p:tag name="KSO_WM_SLIDE_LAYOUT" val="d"/>
  <p:tag name="KSO_WM_SLIDE_LAYOUT_CNT" val="1"/>
  <p:tag name="KSO_WM_TEMPLATE_MASTER_TYPE" val="0"/>
  <p:tag name="KSO_WM_TEMPLATE_COLOR_TYPE" val="1"/>
  <p:tag name="KSO_WM_SLIDE_BACKGROUND" val="[&quot;belt&quot;]"/>
  <p:tag name="KSO_WM_SLIDE_RATIO" val="1.777778"/>
  <p:tag name="KSO_WM_CHIP_INFOS" val="{&quot;type&quot;:0,&quot;layout_type&quot;:&quot;topbottom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e6f19c8605d5daf04fe6008"/>
  <p:tag name="KSO_WM_CHIP_FILLPROP" val="[[{&quot;text_align&quot;:&quot;lm&quot;,&quot;text_direction&quot;:&quot;horizontal&quot;,&quot;support_features&quot;:[&quot;collage&quot;,&quot;carousel&quot;],&quot;support_big_font&quot;:false,&quot;picture_toward&quot;:0,&quot;picture_dockside&quot;:[],&quot;fill_id&quot;:&quot;5b370d9c62884a6b9c7db59bf9b89d92&quot;,&quot;fill_align&quot;:&quot;cm&quot;,&quot;chip_types&quot;:[&quot;diagram&quot;,&quot;pictext&quot;,&quot;picture&quot;,&quot;chart&quot;,&quot;table&quot;,&quot;video&quot;]}],[{&quot;text_align&quot;:&quot;lm&quot;,&quot;text_direction&quot;:&quot;horizontal&quot;,&quot;support_big_font&quot;:false,&quot;picture_toward&quot;:0,&quot;picture_dockside&quot;:[],&quot;fill_id&quot;:&quot;5b370d9c62884a6b9c7db59bf9b89d92&quot;,&quot;fill_align&quot;:&quot;lm&quot;,&quot;chip_types&quot;:[&quot;text&quot;]}]]"/>
  <p:tag name="KSO_WM_CHIP_DECFILLPROP" val="[]"/>
  <p:tag name="KSO_WM_SLIDE_CAN_ADD_NAVIGATION" val="1"/>
  <p:tag name="KSO_WM_CHIP_GROUPID" val="5e6f19c8605d5daf04fe6007"/>
  <p:tag name="KSO_WM_SLIDE_BK_DARK_LIGHT" val="2"/>
  <p:tag name="KSO_WM_SLIDE_BACKGROUND_TYPE" val="belt"/>
  <p:tag name="KSO_WM_SLIDE_SUPPORT_FEATURE_TYPE" val="3"/>
  <p:tag name="KSO_WM_TEMPLATE_ASSEMBLE_XID" val="6130c4e08b5cc6c91112a570"/>
  <p:tag name="KSO_WM_TEMPLATE_ASSEMBLE_GROUPID" val="6130c4e08b5cc6c91112a570"/>
  <p:tag name="KSO_WM_SLIDE_LAYOUT_INFO" val="{&quot;direction&quot;:1,&quot;id&quot;:&quot;2025-11-24T16:24:09&quot;,&quot;maxSize&quot;:{&quot;size1&quot;:100},&quot;minSize&quot;:{&quot;size1&quot;:100},&quot;normalSize&quot;:{&quot;size1&quot;:100},&quot;subLayout&quot;:[{&quot;backgroundInfo&quot;:[{&quot;bottom&quot;:0.155555561,&quot;bottomAbs&quot;:false,&quot;left&quot;:0,&quot;leftAbs&quot;:false,&quot;right&quot;:0,&quot;rightAbs&quot;:false,&quot;top&quot;:0.155555561,&quot;topAbs&quot;:false,&quot;type&quot;:&quot;belt&quot;}],&quot;id&quot;:&quot;2025-11-24T16:24:09&quot;,&quot;maxSize&quot;:{&quot;size1&quot;:15.4831655882023},&quot;minSize&quot;:{&quot;size1&quot;:15.4831655882023},&quot;normalSize&quot;:{&quot;size1&quot;:15.4831655882023},&quot;subLayout&quot;:[{&quot;id&quot;:&quot;2025-11-24T16:24:09&quot;,&quot;type&quot;:0},{&quot;id&quot;:&quot;2025-11-24T16:24:09&quot;,&quot;maxSize&quot;:{&quot;size1&quot;:81.69840121057668},&quot;minSize&quot;:{&quot;size1&quot;:81.69840121057668},&quot;normalSize&quot;:{&quot;size1&quot;:81.69840121057668},&quot;subLayout&quot;:[{&quot;backgroundInfo&quot;:[{&quot;bottom&quot;:0,&quot;bottomAbs&quot;:false,&quot;left&quot;:0,&quot;leftAbs&quot;:false,&quot;right&quot;:0,&quot;rightAbs&quot;:false,&quot;top&quot;:0,&quot;topAbs&quot;:false,&quot;type&quot;:&quot;belt&quot;}],&quot;id&quot;:&quot;2025-11-24T16:24:09&quot;,&quot;margin&quot;:{&quot;bottom&quot;:0.4230000674724579,&quot;left&quot;:3.38700008392334,&quot;right&quot;:3.38700008392334,&quot;top&quot;:0.4230000674724579},&quot;type&quot;:0},{&quot;id&quot;:&quot;2025-11-24T16:24:09&quot;,&quot;type&quot;:0}],&quot;type&quot;:0}],&quot;type&quot;:0},{&quot;id&quot;:&quot;2025-11-24T16:24:09&quot;,&quot;type&quot;:0}],&quot;type&quot;:0}"/>
</p:tagLst>
</file>

<file path=ppt/tags/tag65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66.xml><?xml version="1.0" encoding="utf-8"?>
<p:tagLst xmlns:p="http://schemas.openxmlformats.org/presentationml/2006/main">
  <p:tag name="KSO_WM_DIAGRAM_VIRTUALLY_FRAME" val="{&quot;height&quot;:500.75,&quot;left&quot;:0,&quot;top&quot;:74.3,&quot;width&quot;:963}"/>
</p:tagLst>
</file>

<file path=ppt/tags/tag67.xml><?xml version="1.0" encoding="utf-8"?>
<p:tagLst xmlns:p="http://schemas.openxmlformats.org/presentationml/2006/main">
  <p:tag name="COMMONDATA" val="eyJoZGlkIjoiMWI3NzU0YmMwY2RkMTI0MjUyNzEyZDk5MjllZWUzNTAifQ=="/>
</p:tagLst>
</file>

<file path=ppt/tags/tag7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8.xml><?xml version="1.0" encoding="utf-8"?>
<p:tagLst xmlns:p="http://schemas.openxmlformats.org/presentationml/2006/main">
  <p:tag name="KSO_WM_DIAGRAM_VIRTUALLY_FRAME" val="{&quot;height&quot;:379.5743307086615,&quot;left&quot;:156.9,&quot;top&quot;:100.7,&quot;width&quot;:658.15}"/>
</p:tagLst>
</file>

<file path=ppt/tags/tag9.xml><?xml version="1.0" encoding="utf-8"?>
<p:tagLst xmlns:p="http://schemas.openxmlformats.org/presentationml/2006/main">
  <p:tag name="KSO_WM_DIAGRAM_VIRTUALLY_FRAME" val="{&quot;height&quot;:379.5743307086615,&quot;left&quot;:156.9,&quot;top&quot;:100.7,&quot;width&quot;:613.7668503937008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">
      <a:dk1>
        <a:srgbClr val="000000"/>
      </a:dk1>
      <a:lt1>
        <a:srgbClr val="FFFFFF"/>
      </a:lt1>
      <a:dk2>
        <a:srgbClr val="664949"/>
      </a:dk2>
      <a:lt2>
        <a:srgbClr val="F4EBEB"/>
      </a:lt2>
      <a:accent1>
        <a:srgbClr val="C00000"/>
      </a:accent1>
      <a:accent2>
        <a:srgbClr val="992600"/>
      </a:accent2>
      <a:accent3>
        <a:srgbClr val="734C00"/>
      </a:accent3>
      <a:accent4>
        <a:srgbClr val="4C7300"/>
      </a:accent4>
      <a:accent5>
        <a:srgbClr val="269900"/>
      </a:accent5>
      <a:accent6>
        <a:srgbClr val="00C000"/>
      </a:accent6>
      <a:hlink>
        <a:srgbClr val="0563C1"/>
      </a:hlink>
      <a:folHlink>
        <a:srgbClr val="954F72"/>
      </a:folHlink>
    </a:clrScheme>
    <a:fontScheme name="Office">
      <a:maj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45S"/>
        <a:ea typeface=""/>
        <a:cs typeface=""/>
        <a:font script="Jpan" typeface="游ゴシック"/>
        <a:font script="Hang" typeface="맑은 고딕"/>
        <a:font script="Hans" typeface="汉仪旗黑-45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汉仪旗黑-45S"/>
        <a:ea typeface=""/>
        <a:cs typeface=""/>
        <a:font script="Jpan" typeface="ＭＳ Ｐゴシック"/>
        <a:font script="Hang" typeface="맑은 고딕"/>
        <a:font script="Hans" typeface="汉仪旗黑-45S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923</Words>
  <Application>WPS 演示</Application>
  <PresentationFormat>宽屏</PresentationFormat>
  <Paragraphs>139</Paragraphs>
  <Slides>18</Slides>
  <Notes>1</Notes>
  <HiddenSlides>1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8" baseType="lpstr">
      <vt:lpstr>Arial</vt:lpstr>
      <vt:lpstr>宋体</vt:lpstr>
      <vt:lpstr>Wingdings</vt:lpstr>
      <vt:lpstr>汉仪旗黑-45S</vt:lpstr>
      <vt:lpstr>演示秋鸿楷</vt:lpstr>
      <vt:lpstr>汉仪许静行楷W</vt:lpstr>
      <vt:lpstr>苏幕遮云曦楷体</vt:lpstr>
      <vt:lpstr>方正公文小标宋</vt:lpstr>
      <vt:lpstr>楷体</vt:lpstr>
      <vt:lpstr>方正小标宋简体</vt:lpstr>
      <vt:lpstr>微软雅黑</vt:lpstr>
      <vt:lpstr>汉仪雅酷黑 65W</vt:lpstr>
      <vt:lpstr>优设标题黑</vt:lpstr>
      <vt:lpstr>黑体</vt:lpstr>
      <vt:lpstr>Arial Unicode MS</vt:lpstr>
      <vt:lpstr>方正楷体简体</vt:lpstr>
      <vt:lpstr>方正黑体简体</vt:lpstr>
      <vt:lpstr>标准粗黑</vt:lpstr>
      <vt:lpstr>Office 主题</vt:lpstr>
      <vt:lpstr>2_Office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骆可可</dc:creator>
  <cp:lastModifiedBy>王彬</cp:lastModifiedBy>
  <cp:revision>83</cp:revision>
  <dcterms:created xsi:type="dcterms:W3CDTF">2022-07-17T01:02:00Z</dcterms:created>
  <dcterms:modified xsi:type="dcterms:W3CDTF">2025-11-30T14:16:49Z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364C4062BCBF4F29B1B23A800DE74647_13</vt:lpwstr>
  </property>
  <property fmtid="{D5CDD505-2E9C-101B-9397-08002B2CF9AE}" pid="3" name="KSOProductBuildVer">
    <vt:lpwstr>2052-12.1.0.23542</vt:lpwstr>
  </property>
  <property fmtid="{D5CDD505-2E9C-101B-9397-08002B2CF9AE}" pid="4" name="KSOTemplateUUID">
    <vt:lpwstr>v1.0_mb_V6wU0LBA8loD2ysEtnvezQ==</vt:lpwstr>
  </property>
</Properties>
</file>