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52" r:id="rId3"/>
  </p:sldMasterIdLst>
  <p:notesMasterIdLst>
    <p:notesMasterId r:id="rId5"/>
  </p:notesMasterIdLst>
  <p:sldIdLst>
    <p:sldId id="314" r:id="rId4"/>
    <p:sldId id="287" r:id="rId6"/>
    <p:sldId id="276" r:id="rId7"/>
    <p:sldId id="277" r:id="rId8"/>
    <p:sldId id="258" r:id="rId9"/>
    <p:sldId id="288" r:id="rId10"/>
    <p:sldId id="278" r:id="rId11"/>
    <p:sldId id="279" r:id="rId12"/>
    <p:sldId id="280" r:id="rId13"/>
    <p:sldId id="281" r:id="rId14"/>
    <p:sldId id="315" r:id="rId15"/>
    <p:sldId id="356" r:id="rId16"/>
    <p:sldId id="285" r:id="rId17"/>
    <p:sldId id="283" r:id="rId18"/>
    <p:sldId id="292" r:id="rId19"/>
    <p:sldId id="259" r:id="rId20"/>
    <p:sldId id="263" r:id="rId21"/>
    <p:sldId id="336" r:id="rId22"/>
    <p:sldId id="308" r:id="rId23"/>
    <p:sldId id="286" r:id="rId24"/>
    <p:sldId id="309" r:id="rId25"/>
    <p:sldId id="337" r:id="rId26"/>
    <p:sldId id="261" r:id="rId27"/>
    <p:sldId id="290" r:id="rId28"/>
  </p:sldIdLst>
  <p:sldSz cx="12192000" cy="6858000"/>
  <p:notesSz cx="6858000" cy="12192000"/>
  <p:embeddedFontLst>
    <p:embeddedFont>
      <p:font typeface="汉仪尚巍手书W" panose="00020600040101010101" charset="-122"/>
      <p:regular r:id="rId33"/>
    </p:embeddedFont>
    <p:embeddedFont>
      <p:font typeface="汉仪小隶书简" panose="02010600000101010101" charset="-128"/>
      <p:regular r:id="rId34"/>
    </p:embeddedFont>
    <p:embeddedFont>
      <p:font typeface="MiSans" pitchFamily="34" charset="-120"/>
      <p:regular r:id="rId35"/>
    </p:embeddedFont>
    <p:embeddedFont>
      <p:font typeface="华文隶书" panose="02010800040101010101" charset="-122"/>
      <p:regular r:id="rId36"/>
    </p:embeddedFont>
    <p:embeddedFont>
      <p:font typeface="黑体" panose="02010609060101010101" charset="-122"/>
      <p:regular r:id="rId37"/>
    </p:embeddedFont>
    <p:embeddedFont>
      <p:font typeface="Calibri" panose="020F0502020204030204" charset="0"/>
      <p:regular r:id="rId38"/>
      <p:bold r:id="rId39"/>
      <p:italic r:id="rId40"/>
      <p:boldItalic r:id="rId41"/>
    </p:embeddedFont>
    <p:embeddedFont>
      <p:font typeface="等线" panose="02010600030101010101" charset="-122"/>
      <p:regular r:id="rId42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oyue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2A1D"/>
    <a:srgbClr val="7080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82" d="100"/>
          <a:sy n="82" d="100"/>
        </p:scale>
        <p:origin x="6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2" Type="http://schemas.openxmlformats.org/officeDocument/2006/relationships/font" Target="fonts/font10.fntdata"/><Relationship Id="rId41" Type="http://schemas.openxmlformats.org/officeDocument/2006/relationships/font" Target="fonts/font9.fntdata"/><Relationship Id="rId40" Type="http://schemas.openxmlformats.org/officeDocument/2006/relationships/font" Target="fonts/font8.fntdata"/><Relationship Id="rId4" Type="http://schemas.openxmlformats.org/officeDocument/2006/relationships/slide" Target="slides/slide1.xml"/><Relationship Id="rId39" Type="http://schemas.openxmlformats.org/officeDocument/2006/relationships/font" Target="fonts/font7.fntdata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12-08T12:53:09.171" idx="1">
    <p:pos x="7743" y="13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tags" Target="../tags/tag2.xml"/><Relationship Id="rId3" Type="http://schemas.openxmlformats.org/officeDocument/2006/relationships/image" Target="../media/image2.jpeg"/><Relationship Id="rId2" Type="http://schemas.openxmlformats.org/officeDocument/2006/relationships/tags" Target="../tags/tag1.xml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3.png"/><Relationship Id="rId6" Type="http://schemas.openxmlformats.org/officeDocument/2006/relationships/tags" Target="../tags/tag30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6.jpeg"/><Relationship Id="rId2" Type="http://schemas.openxmlformats.org/officeDocument/2006/relationships/tags" Target="../tags/tag29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3.png"/><Relationship Id="rId6" Type="http://schemas.openxmlformats.org/officeDocument/2006/relationships/tags" Target="../tags/tag32.xml"/><Relationship Id="rId5" Type="http://schemas.openxmlformats.org/officeDocument/2006/relationships/image" Target="../media/image19.png"/><Relationship Id="rId4" Type="http://schemas.microsoft.com/office/2007/relationships/media" Target="../media/media1.mp4"/><Relationship Id="rId3" Type="http://schemas.openxmlformats.org/officeDocument/2006/relationships/video" Target="../media/media1.mp4"/><Relationship Id="rId2" Type="http://schemas.openxmlformats.org/officeDocument/2006/relationships/image" Target="../media/image6.jpeg"/><Relationship Id="rId1" Type="http://schemas.openxmlformats.org/officeDocument/2006/relationships/tags" Target="../tags/tag3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comments" Target="../comments/comment1.xml"/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4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image" Target="../media/image3.png"/><Relationship Id="rId2" Type="http://schemas.openxmlformats.org/officeDocument/2006/relationships/tags" Target="../tags/tag33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tags" Target="../tags/tag38.xml"/><Relationship Id="rId3" Type="http://schemas.openxmlformats.org/officeDocument/2006/relationships/image" Target="../media/image2.jpeg"/><Relationship Id="rId2" Type="http://schemas.openxmlformats.org/officeDocument/2006/relationships/tags" Target="../tags/tag37.xml"/><Relationship Id="rId11" Type="http://schemas.openxmlformats.org/officeDocument/2006/relationships/notesSlide" Target="../notesSlides/notesSlide12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image" Target="../media/image23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tags" Target="../tags/tag43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tags" Target="../tags/tag4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46.xml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5.jpeg"/><Relationship Id="rId3" Type="http://schemas.openxmlformats.org/officeDocument/2006/relationships/image" Target="../media/image6.jpeg"/><Relationship Id="rId2" Type="http://schemas.openxmlformats.org/officeDocument/2006/relationships/tags" Target="../tags/tag45.xml"/><Relationship Id="rId12" Type="http://schemas.openxmlformats.org/officeDocument/2006/relationships/notesSlide" Target="../notesSlides/notesSlide15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32.jpe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image" Target="../media/image3.png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6.jpeg"/><Relationship Id="rId2" Type="http://schemas.openxmlformats.org/officeDocument/2006/relationships/tags" Target="../tags/tag47.xml"/><Relationship Id="rId11" Type="http://schemas.openxmlformats.org/officeDocument/2006/relationships/notesSlide" Target="../notesSlides/notesSlide16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image" Target="../media/image3.png"/><Relationship Id="rId6" Type="http://schemas.openxmlformats.org/officeDocument/2006/relationships/tags" Target="../tags/tag54.xml"/><Relationship Id="rId5" Type="http://schemas.openxmlformats.org/officeDocument/2006/relationships/image" Target="../media/image34.png"/><Relationship Id="rId4" Type="http://schemas.openxmlformats.org/officeDocument/2006/relationships/tags" Target="../tags/tag53.xml"/><Relationship Id="rId3" Type="http://schemas.openxmlformats.org/officeDocument/2006/relationships/image" Target="../media/image6.jpeg"/><Relationship Id="rId2" Type="http://schemas.openxmlformats.org/officeDocument/2006/relationships/tags" Target="../tags/tag52.xml"/><Relationship Id="rId11" Type="http://schemas.openxmlformats.org/officeDocument/2006/relationships/notesSlide" Target="../notesSlides/notesSlide1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5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60.xml"/><Relationship Id="rId7" Type="http://schemas.openxmlformats.org/officeDocument/2006/relationships/tags" Target="../tags/tag59.xml"/><Relationship Id="rId6" Type="http://schemas.openxmlformats.org/officeDocument/2006/relationships/image" Target="../media/image36.png"/><Relationship Id="rId5" Type="http://schemas.openxmlformats.org/officeDocument/2006/relationships/tags" Target="../tags/tag58.xml"/><Relationship Id="rId4" Type="http://schemas.openxmlformats.org/officeDocument/2006/relationships/image" Target="../media/image35.jpeg"/><Relationship Id="rId3" Type="http://schemas.openxmlformats.org/officeDocument/2006/relationships/image" Target="../media/image6.jpeg"/><Relationship Id="rId2" Type="http://schemas.openxmlformats.org/officeDocument/2006/relationships/tags" Target="../tags/tag57.xml"/><Relationship Id="rId11" Type="http://schemas.openxmlformats.org/officeDocument/2006/relationships/notesSlide" Target="../notesSlides/notesSlide18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.png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image" Target="../media/image37.png"/><Relationship Id="rId4" Type="http://schemas.openxmlformats.org/officeDocument/2006/relationships/tags" Target="../tags/tag62.xml"/><Relationship Id="rId3" Type="http://schemas.openxmlformats.org/officeDocument/2006/relationships/image" Target="../media/image2.jpeg"/><Relationship Id="rId2" Type="http://schemas.openxmlformats.org/officeDocument/2006/relationships/tags" Target="../tags/tag61.xml"/><Relationship Id="rId10" Type="http://schemas.openxmlformats.org/officeDocument/2006/relationships/notesSlide" Target="../notesSlides/notesSlide19.xml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9.png"/><Relationship Id="rId7" Type="http://schemas.openxmlformats.org/officeDocument/2006/relationships/tags" Target="../tags/tag67.xml"/><Relationship Id="rId6" Type="http://schemas.openxmlformats.org/officeDocument/2006/relationships/image" Target="../media/image3.png"/><Relationship Id="rId5" Type="http://schemas.openxmlformats.org/officeDocument/2006/relationships/tags" Target="../tags/tag66.xml"/><Relationship Id="rId4" Type="http://schemas.openxmlformats.org/officeDocument/2006/relationships/image" Target="../media/image6.jpeg"/><Relationship Id="rId3" Type="http://schemas.openxmlformats.org/officeDocument/2006/relationships/tags" Target="../tags/tag65.xml"/><Relationship Id="rId2" Type="http://schemas.openxmlformats.org/officeDocument/2006/relationships/image" Target="../media/image38.png"/><Relationship Id="rId10" Type="http://schemas.openxmlformats.org/officeDocument/2006/relationships/notesSlide" Target="../notesSlides/notesSlide20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.png"/><Relationship Id="rId3" Type="http://schemas.openxmlformats.org/officeDocument/2006/relationships/tags" Target="../tags/tag69.xml"/><Relationship Id="rId2" Type="http://schemas.openxmlformats.org/officeDocument/2006/relationships/image" Target="../media/image6.jpeg"/><Relationship Id="rId1" Type="http://schemas.openxmlformats.org/officeDocument/2006/relationships/tags" Target="../tags/tag68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3.png"/><Relationship Id="rId7" Type="http://schemas.openxmlformats.org/officeDocument/2006/relationships/tags" Target="../tags/tag71.xml"/><Relationship Id="rId6" Type="http://schemas.openxmlformats.org/officeDocument/2006/relationships/image" Target="../media/image41.png"/><Relationship Id="rId5" Type="http://schemas.microsoft.com/office/2007/relationships/media" Target="../media/media2.mp4"/><Relationship Id="rId4" Type="http://schemas.openxmlformats.org/officeDocument/2006/relationships/video" Target="../media/media2.mp4"/><Relationship Id="rId3" Type="http://schemas.openxmlformats.org/officeDocument/2006/relationships/image" Target="../media/image38.png"/><Relationship Id="rId2" Type="http://schemas.openxmlformats.org/officeDocument/2006/relationships/tags" Target="../tags/tag70.xml"/><Relationship Id="rId10" Type="http://schemas.openxmlformats.org/officeDocument/2006/relationships/notesSlide" Target="../notesSlides/notesSlide2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tags" Target="../tags/tag11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tags" Target="../tags/tag1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image" Target="../media/image10.png"/><Relationship Id="rId3" Type="http://schemas.openxmlformats.org/officeDocument/2006/relationships/image" Target="../media/image2.jpeg"/><Relationship Id="rId2" Type="http://schemas.openxmlformats.org/officeDocument/2006/relationships/tags" Target="../tags/tag13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3.png"/><Relationship Id="rId7" Type="http://schemas.openxmlformats.org/officeDocument/2006/relationships/tags" Target="../tags/tag1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6.jpeg"/><Relationship Id="rId2" Type="http://schemas.openxmlformats.org/officeDocument/2006/relationships/tags" Target="../tags/tag16.xml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image" Target="../media/image15.png"/><Relationship Id="rId4" Type="http://schemas.openxmlformats.org/officeDocument/2006/relationships/tags" Target="../tags/tag19.xml"/><Relationship Id="rId3" Type="http://schemas.openxmlformats.org/officeDocument/2006/relationships/image" Target="../media/image6.jpeg"/><Relationship Id="rId2" Type="http://schemas.openxmlformats.org/officeDocument/2006/relationships/tags" Target="../tags/tag18.xml"/><Relationship Id="rId12" Type="http://schemas.openxmlformats.org/officeDocument/2006/relationships/notesSlide" Target="../notesSlides/notesSlide7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3.png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image" Target="../media/image4.png"/><Relationship Id="rId4" Type="http://schemas.openxmlformats.org/officeDocument/2006/relationships/tags" Target="../tags/tag25.xml"/><Relationship Id="rId3" Type="http://schemas.openxmlformats.org/officeDocument/2006/relationships/image" Target="../media/image2.jpeg"/><Relationship Id="rId2" Type="http://schemas.openxmlformats.org/officeDocument/2006/relationships/tags" Target="../tags/tag24.xml"/><Relationship Id="rId10" Type="http://schemas.openxmlformats.org/officeDocument/2006/relationships/notesSlide" Target="../notesSlides/notesSlide8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.png"/><Relationship Id="rId3" Type="http://schemas.openxmlformats.org/officeDocument/2006/relationships/tags" Target="../tags/tag28.xml"/><Relationship Id="rId2" Type="http://schemas.openxmlformats.org/officeDocument/2006/relationships/image" Target="../media/image16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a99536640e4b135a0c62c13328875abc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pic>
        <p:nvPicPr>
          <p:cNvPr id="20" name="图片 19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499100" y="200025"/>
            <a:ext cx="1189990" cy="145415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4640580" y="1983740"/>
            <a:ext cx="722630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solidFill>
                  <a:srgbClr val="C42A1D"/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“闪送</a:t>
            </a:r>
            <a:r>
              <a:rPr lang="zh-CN" altLang="en-US" sz="8800">
                <a:solidFill>
                  <a:srgbClr val="C42A1D"/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  <a:sym typeface="+mn-ea"/>
              </a:rPr>
              <a:t>”</a:t>
            </a:r>
            <a:r>
              <a:rPr lang="zh-CN" altLang="en-US" sz="8800">
                <a:solidFill>
                  <a:srgbClr val="C42A1D"/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记</a:t>
            </a:r>
            <a:endParaRPr lang="zh-CN" altLang="en-US" sz="8800">
              <a:solidFill>
                <a:srgbClr val="C42A1D"/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</p:txBody>
      </p:sp>
      <p:sp>
        <p:nvSpPr>
          <p:cNvPr id="4" name="Text 0"/>
          <p:cNvSpPr/>
          <p:nvPr>
            <p:custDataLst>
              <p:tags r:id="rId7"/>
            </p:custDataLst>
          </p:nvPr>
        </p:nvSpPr>
        <p:spPr>
          <a:xfrm>
            <a:off x="3300095" y="3429000"/>
            <a:ext cx="9244965" cy="165608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p>
            <a:pPr marL="0" indent="0" algn="ctr">
              <a:lnSpc>
                <a:spcPct val="110000"/>
              </a:lnSpc>
              <a:buNone/>
            </a:pPr>
            <a:r>
              <a:rPr lang="zh-CN" altLang="en-US" sz="4000" b="1" dirty="0">
                <a:solidFill>
                  <a:schemeClr val="tx2"/>
                </a:solidFill>
                <a:latin typeface="汉仪小隶书简" panose="02010600000101010101" charset="-128"/>
                <a:ea typeface="汉仪小隶书简" panose="02010600000101010101" charset="-128"/>
                <a:cs typeface="汉仪小隶书简" panose="02010600000101010101" charset="-128"/>
              </a:rPr>
              <a:t>——</a:t>
            </a:r>
            <a:r>
              <a:rPr lang="en-US" sz="4000" b="1" dirty="0">
                <a:solidFill>
                  <a:schemeClr val="tx2"/>
                </a:solidFill>
                <a:latin typeface="汉仪小隶书简" panose="02010600000101010101" charset="-128"/>
                <a:ea typeface="汉仪小隶书简" panose="02010600000101010101" charset="-128"/>
                <a:cs typeface="汉仪小隶书简" panose="02010600000101010101" charset="-128"/>
              </a:rPr>
              <a:t>小小果实</a:t>
            </a:r>
            <a:r>
              <a:rPr lang="zh-CN" altLang="en-US" sz="4000" b="1" dirty="0">
                <a:solidFill>
                  <a:schemeClr val="tx2"/>
                </a:solidFill>
                <a:latin typeface="汉仪小隶书简" panose="02010600000101010101" charset="-128"/>
                <a:ea typeface="汉仪小隶书简" panose="02010600000101010101" charset="-128"/>
                <a:cs typeface="汉仪小隶书简" panose="02010600000101010101" charset="-128"/>
              </a:rPr>
              <a:t>里的</a:t>
            </a:r>
            <a:r>
              <a:rPr lang="en-US" sz="4000" b="1" dirty="0">
                <a:solidFill>
                  <a:schemeClr val="tx2"/>
                </a:solidFill>
                <a:latin typeface="汉仪小隶书简" panose="02010600000101010101" charset="-128"/>
                <a:ea typeface="汉仪小隶书简" panose="02010600000101010101" charset="-128"/>
                <a:cs typeface="汉仪小隶书简" panose="02010600000101010101" charset="-128"/>
              </a:rPr>
              <a:t>中国创新密码</a:t>
            </a:r>
            <a:endParaRPr lang="en-US" sz="4000" b="1" dirty="0">
              <a:solidFill>
                <a:schemeClr val="tx2"/>
              </a:solidFill>
              <a:latin typeface="汉仪小隶书简" panose="02010600000101010101" charset="-128"/>
              <a:ea typeface="汉仪小隶书简" panose="02010600000101010101" charset="-128"/>
              <a:cs typeface="汉仪小隶书简" panose="02010600000101010101" charset="-128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630930" y="5445125"/>
            <a:ext cx="7989570" cy="13468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400" b="1">
                <a:solidFill>
                  <a:srgbClr val="C42A1D"/>
                </a:solidFill>
                <a:latin typeface="汉仪小隶书简" panose="02010600000101010101" charset="-128"/>
                <a:ea typeface="汉仪小隶书简" panose="02010600000101010101" charset="-128"/>
                <a:cs typeface="汉仪小隶书简" panose="02010600000101010101" charset="-128"/>
              </a:rPr>
              <a:t>全国红领巾巡讲团成员</a:t>
            </a:r>
            <a:endParaRPr lang="zh-CN" altLang="en-US" sz="2400" b="1">
              <a:solidFill>
                <a:srgbClr val="C42A1D"/>
              </a:solidFill>
              <a:latin typeface="汉仪小隶书简" panose="02010600000101010101" charset="-128"/>
              <a:ea typeface="汉仪小隶书简" panose="02010600000101010101" charset="-128"/>
              <a:cs typeface="汉仪小隶书简" panose="02010600000101010101" charset="-128"/>
            </a:endParaRPr>
          </a:p>
          <a:p>
            <a:pPr algn="r"/>
            <a:r>
              <a:rPr lang="zh-CN" altLang="en-US" sz="2400" b="1">
                <a:solidFill>
                  <a:srgbClr val="C42A1D"/>
                </a:solidFill>
                <a:latin typeface="汉仪小隶书简" panose="02010600000101010101" charset="-128"/>
                <a:ea typeface="汉仪小隶书简" panose="02010600000101010101" charset="-128"/>
                <a:cs typeface="汉仪小隶书简" panose="02010600000101010101" charset="-128"/>
              </a:rPr>
              <a:t>广东省深圳市龙华区少先队总辅导员</a:t>
            </a:r>
            <a:endParaRPr lang="zh-CN" altLang="en-US" sz="2400" b="1">
              <a:solidFill>
                <a:srgbClr val="C42A1D"/>
              </a:solidFill>
              <a:latin typeface="汉仪小隶书简" panose="02010600000101010101" charset="-128"/>
              <a:ea typeface="汉仪小隶书简" panose="02010600000101010101" charset="-128"/>
              <a:cs typeface="汉仪小隶书简" panose="02010600000101010101" charset="-128"/>
            </a:endParaRPr>
          </a:p>
          <a:p>
            <a:pPr algn="r"/>
            <a:r>
              <a:rPr lang="zh-CN" altLang="en-US" sz="2400" b="1">
                <a:solidFill>
                  <a:srgbClr val="C42A1D"/>
                </a:solidFill>
                <a:latin typeface="汉仪小隶书简" panose="02010600000101010101" charset="-128"/>
                <a:ea typeface="汉仪小隶书简" panose="02010600000101010101" charset="-128"/>
                <a:cs typeface="汉仪小隶书简" panose="02010600000101010101" charset="-128"/>
              </a:rPr>
              <a:t>区外国语学校教育集团德育处副主任</a:t>
            </a:r>
            <a:endParaRPr lang="zh-CN" altLang="en-US" sz="2400" b="1">
              <a:solidFill>
                <a:srgbClr val="C42A1D"/>
              </a:solidFill>
              <a:latin typeface="汉仪小隶书简" panose="02010600000101010101" charset="-128"/>
              <a:ea typeface="汉仪小隶书简" panose="02010600000101010101" charset="-128"/>
              <a:cs typeface="汉仪小隶书简" panose="02010600000101010101" charset="-128"/>
            </a:endParaRPr>
          </a:p>
          <a:p>
            <a:pPr algn="r">
              <a:lnSpc>
                <a:spcPct val="40000"/>
              </a:lnSpc>
            </a:pPr>
            <a:endParaRPr lang="zh-CN" altLang="en-US" sz="2400" b="1">
              <a:solidFill>
                <a:srgbClr val="C42A1D"/>
              </a:solidFill>
              <a:latin typeface="汉仪小隶书简" panose="02010600000101010101" charset="-128"/>
              <a:ea typeface="汉仪小隶书简" panose="02010600000101010101" charset="-128"/>
              <a:cs typeface="汉仪小隶书简" panose="02010600000101010101" charset="-128"/>
            </a:endParaRPr>
          </a:p>
        </p:txBody>
      </p:sp>
      <p:pic>
        <p:nvPicPr>
          <p:cNvPr id="6" name="图片 5" descr="/private/var/folders/th/m2v5frp96pldggxktxkj2rk80000gn/T/com.kingsoft.wpsoffice.mac/kaimatting/20251115161944/output_aiMatting_20251115161951.pngoutput_aiMatting_2025111516195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 b="20809"/>
          <a:stretch>
            <a:fillRect/>
          </a:stretch>
        </p:blipFill>
        <p:spPr>
          <a:xfrm>
            <a:off x="-370840" y="2468245"/>
            <a:ext cx="5687695" cy="432371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2661285" y="1983740"/>
            <a:ext cx="319786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solidFill>
                  <a:srgbClr val="C42A1D"/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荔枝</a:t>
            </a:r>
            <a:endParaRPr lang="zh-CN" altLang="en-US" sz="8800">
              <a:solidFill>
                <a:srgbClr val="C42A1D"/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7432040" y="5085080"/>
            <a:ext cx="7226300" cy="53975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40000"/>
              </a:lnSpc>
            </a:pPr>
            <a:r>
              <a:rPr lang="zh-CN" altLang="en-US" sz="3600" b="1">
                <a:solidFill>
                  <a:srgbClr val="C42A1D"/>
                </a:solidFill>
                <a:latin typeface="汉仪小隶书简" panose="02010600000101010101" charset="-128"/>
                <a:ea typeface="汉仪小隶书简" panose="02010600000101010101" charset="-128"/>
                <a:cs typeface="汉仪小隶书简" panose="02010600000101010101" charset="-128"/>
              </a:rPr>
              <a:t>姚悦</a:t>
            </a:r>
            <a:endParaRPr lang="zh-CN" altLang="en-US" sz="3600" b="1">
              <a:solidFill>
                <a:srgbClr val="C42A1D"/>
              </a:solidFill>
              <a:latin typeface="汉仪小隶书简" panose="02010600000101010101" charset="-128"/>
              <a:ea typeface="汉仪小隶书简" panose="02010600000101010101" charset="-128"/>
              <a:cs typeface="汉仪小隶书简" panose="02010600000101010101" charset="-128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484a9e77efc1720df3182a074c260d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0" y="0"/>
            <a:ext cx="12186920" cy="6858000"/>
          </a:xfrm>
          <a:prstGeom prst="rect">
            <a:avLst/>
          </a:prstGeom>
        </p:spPr>
      </p:pic>
      <p:pic>
        <p:nvPicPr>
          <p:cNvPr id="2" name="图片 1" descr="/private/var/folders/th/m2v5frp96pldggxktxkj2rk80000gn/T/com.kingsoft.wpsoffice.mac/photoeditapp/20251115193403/temp.pngtemp"/>
          <p:cNvPicPr>
            <a:picLocks noChangeAspect="1"/>
          </p:cNvPicPr>
          <p:nvPr/>
        </p:nvPicPr>
        <p:blipFill>
          <a:blip r:embed="rId4"/>
          <a:srcRect r="28802"/>
          <a:stretch>
            <a:fillRect/>
          </a:stretch>
        </p:blipFill>
        <p:spPr>
          <a:xfrm>
            <a:off x="4886960" y="635"/>
            <a:ext cx="7305040" cy="5236210"/>
          </a:xfrm>
          <a:prstGeom prst="rect">
            <a:avLst/>
          </a:prstGeom>
        </p:spPr>
      </p:pic>
      <p:pic>
        <p:nvPicPr>
          <p:cNvPr id="3" name="图片 2" descr="fA8aX74mT"/>
          <p:cNvPicPr>
            <a:picLocks noChangeAspect="1"/>
          </p:cNvPicPr>
          <p:nvPr/>
        </p:nvPicPr>
        <p:blipFill>
          <a:blip r:embed="rId5"/>
          <a:srcRect r="15867"/>
          <a:stretch>
            <a:fillRect/>
          </a:stretch>
        </p:blipFill>
        <p:spPr>
          <a:xfrm>
            <a:off x="0" y="0"/>
            <a:ext cx="6612890" cy="5241290"/>
          </a:xfrm>
          <a:prstGeom prst="rect">
            <a:avLst/>
          </a:prstGeom>
        </p:spPr>
      </p:pic>
      <p:sp>
        <p:nvSpPr>
          <p:cNvPr id="21" name="Text 1"/>
          <p:cNvSpPr/>
          <p:nvPr/>
        </p:nvSpPr>
        <p:spPr>
          <a:xfrm>
            <a:off x="966470" y="5640705"/>
            <a:ext cx="10782300" cy="67056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p>
            <a:pPr marL="0" indent="0" algn="ctr">
              <a:lnSpc>
                <a:spcPct val="160000"/>
              </a:lnSpc>
              <a:buNone/>
            </a:pPr>
            <a:r>
              <a:rPr lang="zh-CN" altLang="en-US" sz="36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广东高铁荔枝专线将新鲜荔枝送往各地</a:t>
            </a:r>
            <a:endParaRPr lang="zh-CN" altLang="en-US" sz="36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" name="图片 3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84a9e77efc1720df3182a074c260d4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0"/>
            <a:ext cx="12186920" cy="6858000"/>
          </a:xfrm>
          <a:prstGeom prst="rect">
            <a:avLst/>
          </a:prstGeom>
        </p:spPr>
      </p:pic>
      <p:pic>
        <p:nvPicPr>
          <p:cNvPr id="3" name="a9f49396b6b1c905bdd11e551a7c0dc6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37130" y="0"/>
            <a:ext cx="7549515" cy="7251700"/>
          </a:xfrm>
          <a:prstGeom prst="rect">
            <a:avLst/>
          </a:prstGeom>
        </p:spPr>
      </p:pic>
      <p:pic>
        <p:nvPicPr>
          <p:cNvPr id="7" name="图片 6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0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7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/private/var/folders/th/m2v5frp96pldggxktxkj2rk80000gn/T/com.kingsoft.wpsoffice.mac/photoeditapp/20251208143000/temp.pngte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1905"/>
            <a:ext cx="12192000" cy="6851650"/>
          </a:xfrm>
          <a:prstGeom prst="rect">
            <a:avLst/>
          </a:prstGeom>
        </p:spPr>
      </p:pic>
      <p:pic>
        <p:nvPicPr>
          <p:cNvPr id="7" name="图片 6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08065" y="3072765"/>
            <a:ext cx="2479040" cy="356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C919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大飞机腾空而起</a:t>
            </a:r>
            <a:endParaRPr lang="zh-CN" altLang="en-US" sz="14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635" y="6514465"/>
            <a:ext cx="2787650" cy="340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花江峡谷大桥飞跃“地球裂缝”</a:t>
            </a:r>
            <a:endParaRPr lang="zh-CN" altLang="en-US" sz="14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0" y="3088005"/>
            <a:ext cx="2479040" cy="356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深中通道长虹卧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波</a:t>
            </a:r>
            <a:endParaRPr lang="zh-CN" altLang="en-US" sz="14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6108065" y="6514465"/>
            <a:ext cx="3350260" cy="251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“复兴号”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动车组列车驶上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青藏高原</a:t>
            </a:r>
            <a:endParaRPr lang="zh-CN" altLang="en-US" sz="14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a99536640e4b135a0c62c13328875abc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526540" y="1127125"/>
            <a:ext cx="9475470" cy="81915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ctr">
              <a:lnSpc>
                <a:spcPct val="110000"/>
              </a:lnSpc>
              <a:buNone/>
            </a:pPr>
            <a:r>
              <a:rPr lang="zh-CN" altLang="en-US" sz="4800" b="1" dirty="0">
                <a:solidFill>
                  <a:schemeClr val="tx2"/>
                </a:solidFill>
                <a:latin typeface="汉仪小隶书简" panose="02010600000101010101" charset="-128"/>
                <a:ea typeface="汉仪小隶书简" panose="02010600000101010101" charset="-128"/>
                <a:cs typeface="MiSans" pitchFamily="34" charset="-120"/>
              </a:rPr>
              <a:t>第三站</a:t>
            </a:r>
            <a:endParaRPr lang="zh-CN" altLang="en-US" sz="4800" b="1" dirty="0">
              <a:solidFill>
                <a:schemeClr val="tx2"/>
              </a:solidFill>
              <a:latin typeface="汉仪小隶书简" panose="02010600000101010101" charset="-128"/>
              <a:ea typeface="汉仪小隶书简" panose="02010600000101010101" charset="-128"/>
              <a:cs typeface="MiSans" pitchFamily="34" charset="-120"/>
            </a:endParaRPr>
          </a:p>
        </p:txBody>
      </p:sp>
      <p:pic>
        <p:nvPicPr>
          <p:cNvPr id="10" name="图片 9" descr="/private/var/folders/th/m2v5frp96pldggxktxkj2rk80000gn/T/com.kingsoft.wpsoffice.mac/kaimatting/20251115170847/output_aiMatting_20251115170902.pngoutput_aiMatting_2025111517090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85406"/>
          <a:stretch>
            <a:fillRect/>
          </a:stretch>
        </p:blipFill>
        <p:spPr>
          <a:xfrm>
            <a:off x="1221105" y="6231890"/>
            <a:ext cx="5876290" cy="626110"/>
          </a:xfrm>
          <a:prstGeom prst="rect">
            <a:avLst/>
          </a:prstGeom>
        </p:spPr>
      </p:pic>
      <p:pic>
        <p:nvPicPr>
          <p:cNvPr id="9" name="图片 8" descr="/private/var/folders/th/m2v5frp96pldggxktxkj2rk80000gn/T/com.kingsoft.wpsoffice.mac/kaimatting/20251115171230/output_aiMatting_20251115171235.pngoutput_aiMatting_20251115171235"/>
          <p:cNvPicPr>
            <a:picLocks noChangeAspect="1"/>
          </p:cNvPicPr>
          <p:nvPr/>
        </p:nvPicPr>
        <p:blipFill>
          <a:blip r:embed="rId6"/>
          <a:srcRect l="9194" b="15068"/>
          <a:stretch>
            <a:fillRect/>
          </a:stretch>
        </p:blipFill>
        <p:spPr>
          <a:xfrm>
            <a:off x="-41275" y="2747645"/>
            <a:ext cx="4393565" cy="411035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0" y="2520950"/>
            <a:ext cx="9716770" cy="143383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8000" dirty="0">
                <a:solidFill>
                  <a:srgbClr val="D24627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“最强大脑”</a:t>
            </a:r>
            <a:endParaRPr lang="zh-CN" altLang="en-US" sz="8000" dirty="0">
              <a:solidFill>
                <a:srgbClr val="D24627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7" name="Text 1"/>
          <p:cNvSpPr/>
          <p:nvPr>
            <p:custDataLst>
              <p:tags r:id="rId7"/>
            </p:custDataLst>
          </p:nvPr>
        </p:nvSpPr>
        <p:spPr>
          <a:xfrm>
            <a:off x="3989070" y="2520950"/>
            <a:ext cx="9716770" cy="143383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p>
            <a:pPr marL="0" indent="0" algn="ctr">
              <a:lnSpc>
                <a:spcPct val="100000"/>
              </a:lnSpc>
              <a:buNone/>
            </a:pPr>
            <a:r>
              <a:rPr lang="zh-CN" altLang="en-US" sz="8000" dirty="0">
                <a:solidFill>
                  <a:srgbClr val="D24627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的诞生</a:t>
            </a:r>
            <a:endParaRPr lang="zh-CN" altLang="en-US" sz="8000" dirty="0">
              <a:solidFill>
                <a:srgbClr val="D24627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pic>
        <p:nvPicPr>
          <p:cNvPr id="2" name="图片 1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private/var/folders/th/m2v5frp96pldggxktxkj2rk80000gn/T/com.kingsoft.wpsoffice.mac/photoeditapp/20251115105119/temp.pngte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75"/>
            <a:ext cx="12192000" cy="68548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447915" y="135890"/>
            <a:ext cx="47440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智慧供应链</a:t>
            </a:r>
            <a:endParaRPr lang="zh-CN" altLang="en-US" sz="5400" b="1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3"/>
            </p:custDataLst>
          </p:nvPr>
        </p:nvSpPr>
        <p:spPr>
          <a:xfrm>
            <a:off x="1118235" y="5505450"/>
            <a:ext cx="47440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大数据</a:t>
            </a:r>
            <a:r>
              <a:rPr lang="en-US" altLang="zh-CN" sz="54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+AI</a:t>
            </a:r>
            <a:endParaRPr lang="zh-CN" altLang="en-US" sz="5400" b="1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 descr="/private/var/folders/th/m2v5frp96pldggxktxkj2rk80000gn/T/com.kingsoft.wpsoffice.mac/photoeditapp/20251115105119/temp.pngtemp"/>
          <p:cNvPicPr>
            <a:picLocks noChangeAspect="1"/>
          </p:cNvPicPr>
          <p:nvPr/>
        </p:nvPicPr>
        <p:blipFill>
          <a:blip r:embed="rId2"/>
          <a:srcRect l="71297" t="68226" r="13203" b="29032"/>
          <a:stretch>
            <a:fillRect/>
          </a:stretch>
        </p:blipFill>
        <p:spPr>
          <a:xfrm>
            <a:off x="8642350" y="4493260"/>
            <a:ext cx="1889760" cy="385445"/>
          </a:xfrm>
          <a:prstGeom prst="rect">
            <a:avLst/>
          </a:prstGeom>
        </p:spPr>
      </p:pic>
      <p:pic>
        <p:nvPicPr>
          <p:cNvPr id="7" name="图片 6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private/var/folders/th/m2v5frp96pldggxktxkj2rk80000gn/T/com.kingsoft.wpsoffice.mac/photoeditapp/20251115105203/temp.pngte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75"/>
            <a:ext cx="12192000" cy="6854825"/>
          </a:xfrm>
          <a:prstGeom prst="rect">
            <a:avLst/>
          </a:prstGeom>
        </p:spPr>
      </p:pic>
      <p:pic>
        <p:nvPicPr>
          <p:cNvPr id="7" name="图片 6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3" descr="https://kimi-img.moonshot.cn/pub/slides/slides_tmpl/image/25-10-11-20:31:29-d3l4s88s8jdo4os5epn0.jpg"/>
          <p:cNvPicPr>
            <a:picLocks noChangeAspect="1"/>
          </p:cNvPicPr>
          <p:nvPr/>
        </p:nvPicPr>
        <p:blipFill>
          <a:blip r:embed="rId2">
            <a:alphaModFix amt="21000"/>
          </a:blip>
          <a:srcRect t="9588"/>
          <a:stretch>
            <a:fillRect/>
          </a:stretch>
        </p:blipFill>
        <p:spPr>
          <a:xfrm>
            <a:off x="0" y="5887085"/>
            <a:ext cx="12192000" cy="970915"/>
          </a:xfrm>
          <a:prstGeom prst="rect">
            <a:avLst/>
          </a:prstGeom>
        </p:spPr>
      </p:pic>
      <p:pic>
        <p:nvPicPr>
          <p:cNvPr id="8" name="Image 5" descr="https://kimi-img.moonshot.cn/pub/slides/slides_tmpl/image/25-10-11-20:31:53-d3l4se8s8jdo4os5eq4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0390" y="3844925"/>
            <a:ext cx="7138670" cy="18415"/>
          </a:xfrm>
          <a:prstGeom prst="rect">
            <a:avLst/>
          </a:prstGeom>
        </p:spPr>
      </p:pic>
      <p:pic>
        <p:nvPicPr>
          <p:cNvPr id="17" name="图片 16" descr="/private/var/folders/th/m2v5frp96pldggxktxkj2rk80000gn/T/com.kingsoft.wpsoffice.mac/photoeditapp/20251115105231/temp.pngte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6195" y="-153035"/>
            <a:ext cx="12694920" cy="7301230"/>
          </a:xfrm>
          <a:prstGeom prst="rect">
            <a:avLst/>
          </a:prstGeom>
        </p:spPr>
      </p:pic>
      <p:pic>
        <p:nvPicPr>
          <p:cNvPr id="14" name="图片 13" descr="/private/var/folders/th/m2v5frp96pldggxktxkj2rk80000gn/T/com.kingsoft.wpsoffice.mac/kaimatting/20251115205343/output_aiMatting_20251115205427.pngoutput_aiMatting_20251115205427"/>
          <p:cNvPicPr>
            <a:picLocks noChangeAspect="1"/>
          </p:cNvPicPr>
          <p:nvPr/>
        </p:nvPicPr>
        <p:blipFill>
          <a:blip r:embed="rId5"/>
          <a:srcRect b="14454"/>
          <a:stretch>
            <a:fillRect/>
          </a:stretch>
        </p:blipFill>
        <p:spPr>
          <a:xfrm>
            <a:off x="3261360" y="419735"/>
            <a:ext cx="5458460" cy="4660265"/>
          </a:xfrm>
          <a:prstGeom prst="rect">
            <a:avLst/>
          </a:prstGeom>
        </p:spPr>
      </p:pic>
      <p:pic>
        <p:nvPicPr>
          <p:cNvPr id="7" name="图片 6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84a9e77efc1720df3182a074c260d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0" y="0"/>
            <a:ext cx="12186920" cy="6858000"/>
          </a:xfrm>
          <a:prstGeom prst="rect">
            <a:avLst/>
          </a:prstGeom>
        </p:spPr>
      </p:pic>
      <p:pic>
        <p:nvPicPr>
          <p:cNvPr id="2" name="Image 0" descr="https://kimi-img.moonshot.cn/pub/slides/slides_tmpl/image/25-10-11-20:31:29-d3l4s88s8jdo4os5epn0.jpg"/>
          <p:cNvPicPr>
            <a:picLocks noChangeAspect="1"/>
          </p:cNvPicPr>
          <p:nvPr/>
        </p:nvPicPr>
        <p:blipFill>
          <a:blip r:embed="rId4">
            <a:alphaModFix amt="21000"/>
          </a:blip>
          <a:srcRect t="9588"/>
          <a:stretch>
            <a:fillRect/>
          </a:stretch>
        </p:blipFill>
        <p:spPr>
          <a:xfrm>
            <a:off x="0" y="1348740"/>
            <a:ext cx="12192000" cy="550926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11-20:31:52-d3l4se0s8jdo4os5eq2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5665" y="1713230"/>
            <a:ext cx="3256915" cy="448500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197860" y="433308"/>
            <a:ext cx="5568950" cy="75565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zh-CN" altLang="en-US" sz="36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MiSans" pitchFamily="34" charset="-120"/>
              </a:rPr>
              <a:t>科技守护人民生活</a:t>
            </a:r>
            <a:endParaRPr lang="zh-CN" altLang="en-US" sz="36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MiSans" pitchFamily="34" charset="-120"/>
            </a:endParaRPr>
          </a:p>
        </p:txBody>
      </p:sp>
      <p:pic>
        <p:nvPicPr>
          <p:cNvPr id="5" name="Image 2" descr="https://kimi-img.moonshot.cn/pub/slides/slides_tmpl/image/25-10-11-20:31:52-d3l4se0s8jdo4os5eq2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5640" y="1713230"/>
            <a:ext cx="3256915" cy="4485005"/>
          </a:xfrm>
          <a:prstGeom prst="rect">
            <a:avLst/>
          </a:prstGeom>
        </p:spPr>
      </p:pic>
      <p:pic>
        <p:nvPicPr>
          <p:cNvPr id="8" name="图片 7" descr="fA8t01iLw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8510" y="1713230"/>
            <a:ext cx="3442970" cy="4485005"/>
          </a:xfrm>
          <a:prstGeom prst="rect">
            <a:avLst/>
          </a:prstGeom>
        </p:spPr>
      </p:pic>
      <p:pic>
        <p:nvPicPr>
          <p:cNvPr id="11" name="图片 10" descr="fA8vU6c5d"/>
          <p:cNvPicPr>
            <a:picLocks noChangeAspect="1"/>
          </p:cNvPicPr>
          <p:nvPr/>
        </p:nvPicPr>
        <p:blipFill>
          <a:blip r:embed="rId7"/>
          <a:srcRect r="1668" b="4127"/>
          <a:stretch>
            <a:fillRect/>
          </a:stretch>
        </p:blipFill>
        <p:spPr>
          <a:xfrm>
            <a:off x="8173085" y="1713230"/>
            <a:ext cx="3442970" cy="4485005"/>
          </a:xfrm>
          <a:prstGeom prst="rect">
            <a:avLst/>
          </a:prstGeom>
        </p:spPr>
      </p:pic>
      <p:pic>
        <p:nvPicPr>
          <p:cNvPr id="7" name="图片 6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  <p:pic>
        <p:nvPicPr>
          <p:cNvPr id="9" name="图片 8" descr="7c9c5c31eba153e940513ff0b53d90c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88815" y="1713230"/>
            <a:ext cx="3402330" cy="451802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84a9e77efc1720df3182a074c260d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0" y="0"/>
            <a:ext cx="12186920" cy="6858000"/>
          </a:xfrm>
          <a:prstGeom prst="rect">
            <a:avLst/>
          </a:prstGeom>
        </p:spPr>
      </p:pic>
      <p:sp>
        <p:nvSpPr>
          <p:cNvPr id="25" name="Text 0"/>
          <p:cNvSpPr/>
          <p:nvPr>
            <p:custDataLst>
              <p:tags r:id="rId4"/>
            </p:custDataLst>
          </p:nvPr>
        </p:nvSpPr>
        <p:spPr>
          <a:xfrm>
            <a:off x="5133340" y="2004695"/>
            <a:ext cx="6548120" cy="284861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60000"/>
              </a:lnSpc>
              <a:buNone/>
            </a:pPr>
            <a:r>
              <a:rPr lang="en-US" altLang="zh-CN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MiSans" pitchFamily="34" charset="-120"/>
              </a:rPr>
              <a:t>    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MiSans" pitchFamily="34" charset="-120"/>
              </a:rPr>
              <a:t>《中共中央关于制定国民经济和社会发展第十五个五年规划的建议》提出，实现人民对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MiSans" pitchFamily="34" charset="-120"/>
              </a:rPr>
              <a:t>美好生活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MiSans" pitchFamily="34" charset="-120"/>
              </a:rPr>
              <a:t>的向往是中国式现代化的出发点和落脚点。</a:t>
            </a:r>
            <a:endParaRPr lang="zh-CN" altLang="en-US" sz="28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MiSans" pitchFamily="34" charset="-120"/>
            </a:endParaRPr>
          </a:p>
        </p:txBody>
      </p:sp>
      <p:pic>
        <p:nvPicPr>
          <p:cNvPr id="7" name="图片 6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  <p:cxnSp>
        <p:nvCxnSpPr>
          <p:cNvPr id="12" name="直接连接符 11"/>
          <p:cNvCxnSpPr/>
          <p:nvPr>
            <p:custDataLst>
              <p:tags r:id="rId7"/>
            </p:custDataLst>
          </p:nvPr>
        </p:nvCxnSpPr>
        <p:spPr>
          <a:xfrm>
            <a:off x="5201920" y="4191000"/>
            <a:ext cx="616267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8"/>
            </p:custDataLst>
          </p:nvPr>
        </p:nvCxnSpPr>
        <p:spPr>
          <a:xfrm>
            <a:off x="5200650" y="4890135"/>
            <a:ext cx="374840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65605" y="1296035"/>
            <a:ext cx="3208655" cy="413321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84a9e77efc1720df3182a074c260d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0" y="0"/>
            <a:ext cx="12186920" cy="6858000"/>
          </a:xfrm>
          <a:prstGeom prst="rect">
            <a:avLst/>
          </a:prstGeom>
        </p:spPr>
      </p:pic>
      <p:sp>
        <p:nvSpPr>
          <p:cNvPr id="25" name="Text 0"/>
          <p:cNvSpPr/>
          <p:nvPr>
            <p:custDataLst>
              <p:tags r:id="rId4"/>
            </p:custDataLst>
          </p:nvPr>
        </p:nvSpPr>
        <p:spPr>
          <a:xfrm>
            <a:off x="198755" y="1970723"/>
            <a:ext cx="4839970" cy="215900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60000"/>
              </a:lnSpc>
              <a:buNone/>
            </a:pPr>
            <a:r>
              <a:rPr lang="en-US" altLang="zh-CN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MiSans" pitchFamily="34" charset="-120"/>
              </a:rPr>
              <a:t>    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MiSans" pitchFamily="34" charset="-120"/>
              </a:rPr>
              <a:t>党的二十届四中全会提出，</a:t>
            </a:r>
            <a:endParaRPr lang="zh-CN" altLang="en-US" sz="28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MiSans" pitchFamily="34" charset="-120"/>
            </a:endParaRPr>
          </a:p>
          <a:p>
            <a:pPr marL="0" indent="0" algn="l">
              <a:lnSpc>
                <a:spcPct val="160000"/>
              </a:lnSpc>
              <a:buNone/>
            </a:pPr>
            <a:r>
              <a:rPr lang="zh-CN" altLang="en-US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MiSans" pitchFamily="34" charset="-120"/>
              </a:rPr>
              <a:t>加快实现高水平科技自立自强，引领发展新质生产力。</a:t>
            </a:r>
            <a:endParaRPr lang="zh-CN" altLang="en-US" sz="28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MiSans" pitchFamily="34" charset="-12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 t="9494"/>
          <a:stretch>
            <a:fillRect/>
          </a:stretch>
        </p:blipFill>
        <p:spPr>
          <a:xfrm>
            <a:off x="5149850" y="1274445"/>
            <a:ext cx="6605270" cy="35509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13705" y="5653405"/>
            <a:ext cx="8691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——开启美好生活的“金钥匙”🔑</a:t>
            </a:r>
            <a:endParaRPr lang="zh-CN" altLang="en-US" sz="32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7" name="图片 6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  <p:cxnSp>
        <p:nvCxnSpPr>
          <p:cNvPr id="12" name="直接连接符 11"/>
          <p:cNvCxnSpPr/>
          <p:nvPr>
            <p:custDataLst>
              <p:tags r:id="rId8"/>
            </p:custDataLst>
          </p:nvPr>
        </p:nvCxnSpPr>
        <p:spPr>
          <a:xfrm>
            <a:off x="222250" y="3429000"/>
            <a:ext cx="481647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>
            <p:custDataLst>
              <p:tags r:id="rId9"/>
            </p:custDataLst>
          </p:nvPr>
        </p:nvCxnSpPr>
        <p:spPr>
          <a:xfrm>
            <a:off x="222250" y="4130040"/>
            <a:ext cx="345567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4ae4f1a4af23c49fc70f3ed68b0d697"/>
          <p:cNvPicPr>
            <a:picLocks noChangeAspect="1"/>
          </p:cNvPicPr>
          <p:nvPr/>
        </p:nvPicPr>
        <p:blipFill>
          <a:blip r:embed="rId2"/>
          <a:srcRect l="8151" r="113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3"/>
            </p:custDataLst>
          </p:nvPr>
        </p:nvSpPr>
        <p:spPr>
          <a:xfrm>
            <a:off x="6323330" y="6312535"/>
            <a:ext cx="50438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>
                <a:solidFill>
                  <a:schemeClr val="bg1"/>
                </a:solidFill>
              </a:rPr>
              <a:t>电影《长安的荔枝》海报</a:t>
            </a:r>
            <a:endParaRPr lang="zh-CN" altLang="en-US" b="1">
              <a:solidFill>
                <a:schemeClr val="bg1"/>
              </a:solidFill>
            </a:endParaRPr>
          </a:p>
        </p:txBody>
      </p:sp>
      <p:pic>
        <p:nvPicPr>
          <p:cNvPr id="7" name="图片 6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84a9e77efc1720df3182a074c260d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-61595" y="0"/>
            <a:ext cx="12383770" cy="6858000"/>
          </a:xfrm>
          <a:prstGeom prst="rect">
            <a:avLst/>
          </a:prstGeom>
        </p:spPr>
      </p:pic>
      <p:pic>
        <p:nvPicPr>
          <p:cNvPr id="19" name="图片 18" descr="0b3499eb49ec885b1f55c22d87ff3f06"/>
          <p:cNvPicPr>
            <a:picLocks noChangeAspect="1"/>
          </p:cNvPicPr>
          <p:nvPr/>
        </p:nvPicPr>
        <p:blipFill>
          <a:blip r:embed="rId4"/>
          <a:srcRect l="45737"/>
          <a:stretch>
            <a:fillRect/>
          </a:stretch>
        </p:blipFill>
        <p:spPr>
          <a:xfrm>
            <a:off x="-62230" y="1590040"/>
            <a:ext cx="6154420" cy="411353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36550" y="5894705"/>
            <a:ext cx="50438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革命年代带领人民群众修水渠、种良田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3" name="图片 22" descr="fA8xixoyI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4525" r="17152"/>
          <a:stretch>
            <a:fillRect/>
          </a:stretch>
        </p:blipFill>
        <p:spPr>
          <a:xfrm>
            <a:off x="6037580" y="1590040"/>
            <a:ext cx="6154420" cy="411353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7"/>
            </p:custDataLst>
          </p:nvPr>
        </p:nvSpPr>
        <p:spPr>
          <a:xfrm>
            <a:off x="6154420" y="5894705"/>
            <a:ext cx="56667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推动5G网络覆盖乡村、研发智能冷链守护“菜篮子”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5" name="Text 0"/>
          <p:cNvSpPr/>
          <p:nvPr/>
        </p:nvSpPr>
        <p:spPr>
          <a:xfrm>
            <a:off x="6623050" y="396160"/>
            <a:ext cx="5568950" cy="82994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zh-CN" altLang="en-US" sz="40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MiSans" pitchFamily="34" charset="-120"/>
              </a:rPr>
              <a:t>为人民服务</a:t>
            </a:r>
            <a:endParaRPr lang="zh-CN" altLang="en-US" sz="40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MiSans" pitchFamily="34" charset="-120"/>
            </a:endParaRPr>
          </a:p>
        </p:txBody>
      </p:sp>
      <p:pic>
        <p:nvPicPr>
          <p:cNvPr id="7" name="图片 6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a99536640e4b135a0c62c13328875abc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358265" y="938530"/>
            <a:ext cx="9475470" cy="81915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algn="ctr">
              <a:lnSpc>
                <a:spcPct val="110000"/>
              </a:lnSpc>
              <a:buClrTx/>
              <a:buSzTx/>
              <a:buFontTx/>
              <a:buNone/>
            </a:pPr>
            <a:r>
              <a:rPr lang="zh-CN" altLang="en-US" sz="4800" b="1" dirty="0">
                <a:solidFill>
                  <a:schemeClr val="tx2"/>
                </a:solidFill>
                <a:latin typeface="汉仪小隶书简" panose="02010600000101010101" charset="-128"/>
                <a:ea typeface="汉仪小隶书简" panose="02010600000101010101" charset="-128"/>
                <a:cs typeface="MiSans" pitchFamily="34" charset="-120"/>
              </a:rPr>
              <a:t>第四站</a:t>
            </a:r>
            <a:endParaRPr lang="zh-CN" altLang="en-US" sz="4800" b="1" dirty="0">
              <a:solidFill>
                <a:schemeClr val="tx2"/>
              </a:solidFill>
              <a:latin typeface="汉仪小隶书简" panose="02010600000101010101" charset="-128"/>
              <a:ea typeface="汉仪小隶书简" panose="02010600000101010101" charset="-128"/>
              <a:cs typeface="MiSans" pitchFamily="34" charset="-120"/>
            </a:endParaRPr>
          </a:p>
        </p:txBody>
      </p:sp>
      <p:pic>
        <p:nvPicPr>
          <p:cNvPr id="20" name="图片 19" descr="/private/var/folders/th/m2v5frp96pldggxktxkj2rk80000gn/T/com.kingsoft.wpsoffice.mac/kaimatting/20251115143320/output_aiMatting_20251115143440.pngoutput_aiMatting_2025111514344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10470" t="12572" b="4285"/>
          <a:stretch>
            <a:fillRect/>
          </a:stretch>
        </p:blipFill>
        <p:spPr>
          <a:xfrm>
            <a:off x="4856480" y="2832100"/>
            <a:ext cx="7335520" cy="40259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-1513205" y="1995170"/>
            <a:ext cx="10349865" cy="143383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8000" dirty="0">
                <a:solidFill>
                  <a:srgbClr val="D24627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“未来引擎”</a:t>
            </a:r>
            <a:endParaRPr lang="zh-CN" altLang="en-US" sz="8000" dirty="0">
              <a:solidFill>
                <a:srgbClr val="D24627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10" name="Text 1"/>
          <p:cNvSpPr/>
          <p:nvPr>
            <p:custDataLst>
              <p:tags r:id="rId6"/>
            </p:custDataLst>
          </p:nvPr>
        </p:nvSpPr>
        <p:spPr>
          <a:xfrm>
            <a:off x="3094355" y="1995170"/>
            <a:ext cx="10349865" cy="143383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p>
            <a:pPr marL="0" indent="0" algn="ctr">
              <a:lnSpc>
                <a:spcPct val="100000"/>
              </a:lnSpc>
              <a:buNone/>
            </a:pPr>
            <a:r>
              <a:rPr lang="zh-CN" altLang="en-US" sz="8000" dirty="0">
                <a:solidFill>
                  <a:srgbClr val="D24627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的启动键</a:t>
            </a:r>
            <a:endParaRPr lang="zh-CN" altLang="en-US" sz="8000" dirty="0">
              <a:solidFill>
                <a:srgbClr val="D24627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pic>
        <p:nvPicPr>
          <p:cNvPr id="7" name="图片 6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/private/var/folders/th/m2v5frp96pldggxktxkj2rk80000gn/T/com.kingsoft.wpsoffice.mac/photoeditapp/20251116225851/temp.pngte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17"/>
            <a:ext cx="12176125" cy="6857365"/>
          </a:xfrm>
          <a:prstGeom prst="rect">
            <a:avLst/>
          </a:prstGeom>
        </p:spPr>
      </p:pic>
      <p:pic>
        <p:nvPicPr>
          <p:cNvPr id="4" name="图片 3" descr="484a9e77efc1720df3182a074c260d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alphaModFix amt="40000"/>
          </a:blip>
          <a:stretch>
            <a:fillRect/>
          </a:stretch>
        </p:blipFill>
        <p:spPr>
          <a:xfrm>
            <a:off x="5080" y="-158115"/>
            <a:ext cx="12186920" cy="7015480"/>
          </a:xfrm>
          <a:prstGeom prst="rect">
            <a:avLst/>
          </a:prstGeom>
        </p:spPr>
      </p:pic>
      <p:pic>
        <p:nvPicPr>
          <p:cNvPr id="7" name="图片 6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  <p:sp>
        <p:nvSpPr>
          <p:cNvPr id="25" name="Text 0"/>
          <p:cNvSpPr/>
          <p:nvPr>
            <p:custDataLst>
              <p:tags r:id="rId7"/>
            </p:custDataLst>
          </p:nvPr>
        </p:nvSpPr>
        <p:spPr>
          <a:xfrm>
            <a:off x="4662805" y="472440"/>
            <a:ext cx="6473190" cy="215900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60000"/>
              </a:lnSpc>
              <a:buNone/>
            </a:pPr>
            <a:r>
              <a:rPr lang="en-US" altLang="zh-CN" sz="2800" dirty="0">
                <a:solidFill>
                  <a:srgbClr val="C42A1D"/>
                </a:solidFill>
                <a:latin typeface="黑体" panose="02010609060101010101" charset="-122"/>
                <a:ea typeface="黑体" panose="02010609060101010101" charset="-122"/>
                <a:cs typeface="MiSans" pitchFamily="34" charset="-120"/>
              </a:rPr>
              <a:t>    </a:t>
            </a:r>
            <a:r>
              <a:rPr lang="zh-CN" altLang="en-US" sz="2800" dirty="0">
                <a:solidFill>
                  <a:srgbClr val="C42A1D"/>
                </a:solidFill>
                <a:latin typeface="黑体" panose="02010609060101010101" charset="-122"/>
                <a:ea typeface="黑体" panose="02010609060101010101" charset="-122"/>
                <a:cs typeface="MiSans" pitchFamily="34" charset="-120"/>
              </a:rPr>
              <a:t>《中共中央关于制定国民经济和社会发展第十五个五年规划的建议》提出，中国式现代化要靠科技现代化作支撑。</a:t>
            </a:r>
            <a:endParaRPr lang="zh-CN" altLang="en-US" sz="2800" dirty="0">
              <a:solidFill>
                <a:srgbClr val="C42A1D"/>
              </a:solidFill>
              <a:latin typeface="黑体" panose="02010609060101010101" charset="-122"/>
              <a:ea typeface="黑体" panose="02010609060101010101" charset="-122"/>
              <a:cs typeface="MiSans" pitchFamily="34" charset="-120"/>
            </a:endParaRPr>
          </a:p>
        </p:txBody>
      </p:sp>
      <p:pic>
        <p:nvPicPr>
          <p:cNvPr id="11" name="图片 10" descr="/private/var/folders/th/m2v5frp96pldggxktxkj2rk80000gn/T/com.kingsoft.wpsoffice.mac/photoeditapp/20251116225832/temp.pngtemp"/>
          <p:cNvPicPr>
            <a:picLocks noChangeAspect="1"/>
          </p:cNvPicPr>
          <p:nvPr/>
        </p:nvPicPr>
        <p:blipFill>
          <a:blip r:embed="rId8"/>
          <a:srcRect l="8053" b="9796"/>
          <a:stretch>
            <a:fillRect/>
          </a:stretch>
        </p:blipFill>
        <p:spPr>
          <a:xfrm>
            <a:off x="1226185" y="1790065"/>
            <a:ext cx="5363845" cy="4899025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4662805" y="2631440"/>
            <a:ext cx="592391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484a9e77efc1720df3182a074c260d4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24000"/>
          </a:blip>
          <a:stretch>
            <a:fillRect/>
          </a:stretch>
        </p:blipFill>
        <p:spPr>
          <a:xfrm>
            <a:off x="0" y="0"/>
            <a:ext cx="12186920" cy="6858000"/>
          </a:xfrm>
          <a:prstGeom prst="rect">
            <a:avLst/>
          </a:prstGeom>
        </p:spPr>
      </p:pic>
      <p:pic>
        <p:nvPicPr>
          <p:cNvPr id="2" name="图片 1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  <p:pic>
        <p:nvPicPr>
          <p:cNvPr id="13" name="图片 12" descr="/private/var/folders/th/m2v5frp96pldggxktxkj2rk80000gn/T/com.kingsoft.wpsoffice.mac/photoeditapp/20251117000744/temp.pngte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7965" y="2865755"/>
            <a:ext cx="6884035" cy="39909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67180" y="1382395"/>
            <a:ext cx="8914765" cy="450024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indent="457200" algn="l" fontAlgn="auto">
              <a:lnSpc>
                <a:spcPct val="160000"/>
              </a:lnSpc>
              <a:buClrTx/>
              <a:buSzTx/>
              <a:buFontTx/>
            </a:pPr>
            <a:r>
              <a:rPr lang="en-US" sz="2800" dirty="0">
                <a:solidFill>
                  <a:srgbClr val="D2462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2023年5月31日，习近平总书记在北京育英学校考察时强调，希望同学们从小树立</a:t>
            </a:r>
            <a:r>
              <a:rPr lang="zh-CN" altLang="en-US" sz="2800" dirty="0">
                <a:solidFill>
                  <a:srgbClr val="D2462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en-US" sz="2800" dirty="0">
                <a:solidFill>
                  <a:srgbClr val="D2462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科技创新、强国有我</a:t>
            </a:r>
            <a:r>
              <a:rPr lang="zh-CN" altLang="en-US" sz="2800" dirty="0">
                <a:solidFill>
                  <a:srgbClr val="D2462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en-US" sz="2800" dirty="0">
                <a:solidFill>
                  <a:srgbClr val="D2462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的志向，</a:t>
            </a:r>
            <a:r>
              <a:rPr lang="en-US" sz="2800" b="1" dirty="0">
                <a:solidFill>
                  <a:srgbClr val="D24627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当下勇当小科学家，未来争当大科学家</a:t>
            </a:r>
            <a:r>
              <a:rPr lang="en-US" sz="2800" b="1" dirty="0">
                <a:solidFill>
                  <a:srgbClr val="D2462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sz="2800" dirty="0">
                <a:solidFill>
                  <a:srgbClr val="D2462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为实现我国高水平科技自立自强作贡献。</a:t>
            </a:r>
            <a:endParaRPr lang="en-US" sz="2800" dirty="0">
              <a:solidFill>
                <a:srgbClr val="D24627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fontAlgn="auto"/>
            <a:endParaRPr lang="en-US" altLang="en-US" sz="2800" dirty="0">
              <a:solidFill>
                <a:srgbClr val="D24627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/private/var/folders/th/m2v5frp96pldggxktxkj2rk80000gn/T/com.kingsoft.wpsoffice.mac/photoeditapp/20251116225851/temp.pngtem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7"/>
            <a:ext cx="12176125" cy="6857365"/>
          </a:xfrm>
          <a:prstGeom prst="rect">
            <a:avLst/>
          </a:prstGeom>
        </p:spPr>
      </p:pic>
      <p:pic>
        <p:nvPicPr>
          <p:cNvPr id="4" name="生成图片：荔枝变机器人 (2)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64665" y="1035050"/>
            <a:ext cx="8646160" cy="4787265"/>
          </a:xfrm>
          <a:prstGeom prst="rect">
            <a:avLst/>
          </a:prstGeom>
        </p:spPr>
      </p:pic>
      <p:pic>
        <p:nvPicPr>
          <p:cNvPr id="7" name="图片 6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0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7" repeatCount="indefinite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84a9e77efc1720df3182a074c260d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6920" cy="6858000"/>
          </a:xfrm>
          <a:prstGeom prst="rect">
            <a:avLst/>
          </a:prstGeom>
        </p:spPr>
      </p:pic>
      <p:pic>
        <p:nvPicPr>
          <p:cNvPr id="6" name="图片 5" descr="/private/var/folders/th/m2v5frp96pldggxktxkj2rk80000gn/T/com.kingsoft.wpsoffice.mac/kaimatting/20251115203255/output_aiMatting_20251115203313.pngoutput_aiMatting_20251115203313"/>
          <p:cNvPicPr>
            <a:picLocks noChangeAspect="1"/>
          </p:cNvPicPr>
          <p:nvPr/>
        </p:nvPicPr>
        <p:blipFill>
          <a:blip r:embed="rId3">
            <a:clrChange>
              <a:clrFrom>
                <a:srgbClr val="A6ADB1">
                  <a:alpha val="100000"/>
                </a:srgbClr>
              </a:clrFrom>
              <a:clrTo>
                <a:srgbClr val="A6ADB1">
                  <a:alpha val="100000"/>
                  <a:alpha val="0"/>
                </a:srgbClr>
              </a:clrTo>
            </a:clrChange>
          </a:blip>
          <a:srcRect l="6068" t="8713" r="5704" b="12046"/>
          <a:stretch>
            <a:fillRect/>
          </a:stretch>
        </p:blipFill>
        <p:spPr>
          <a:xfrm>
            <a:off x="1623060" y="594995"/>
            <a:ext cx="8945880" cy="5667375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pic>
        <p:nvPicPr>
          <p:cNvPr id="3" name="图片 2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4" descr="https://kimi-img.moonshot.cn/pub/slides/slides_tmpl/image/25-10-11-20:32:08-d3l4si0s8jdo4os5eqb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7080" y="3783965"/>
            <a:ext cx="24130" cy="2572385"/>
          </a:xfrm>
          <a:prstGeom prst="rect">
            <a:avLst/>
          </a:prstGeom>
        </p:spPr>
      </p:pic>
      <p:pic>
        <p:nvPicPr>
          <p:cNvPr id="8" name="Image 5" descr="https://kimi-img.moonshot.cn/pub/slides/slides_tmpl/image/25-10-11-20:32:08-d3l4si0s8jdo4os5eqb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5840" y="3783965"/>
            <a:ext cx="24130" cy="2572385"/>
          </a:xfrm>
          <a:prstGeom prst="rect">
            <a:avLst/>
          </a:prstGeom>
        </p:spPr>
      </p:pic>
      <p:pic>
        <p:nvPicPr>
          <p:cNvPr id="9" name="Image 6" descr="https://kimi-img.moonshot.cn/pub/slides/slides_tmpl/image/25-10-11-20:32:08-d3l4si0s8jdo4os5eqb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3170" y="3783965"/>
            <a:ext cx="24130" cy="2572385"/>
          </a:xfrm>
          <a:prstGeom prst="rect">
            <a:avLst/>
          </a:prstGeom>
        </p:spPr>
      </p:pic>
      <p:pic>
        <p:nvPicPr>
          <p:cNvPr id="20" name="图片 19" descr="/private/var/folders/th/m2v5frp96pldggxktxkj2rk80000gn/T/com.kingsoft.wpsoffice.mac/photoeditapp/20251115104839/temp.pngte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" y="3175"/>
            <a:ext cx="12191365" cy="6854825"/>
          </a:xfrm>
          <a:prstGeom prst="rect">
            <a:avLst/>
          </a:prstGeom>
        </p:spPr>
      </p:pic>
      <p:pic>
        <p:nvPicPr>
          <p:cNvPr id="2" name="图片 1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a99536640e4b135a0c62c13328875abc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358265" y="1590040"/>
            <a:ext cx="9475470" cy="81915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ctr">
              <a:lnSpc>
                <a:spcPct val="110000"/>
              </a:lnSpc>
              <a:buNone/>
            </a:pPr>
            <a:r>
              <a:rPr lang="zh-CN" altLang="en-US" sz="4800" b="1" dirty="0">
                <a:solidFill>
                  <a:schemeClr val="tx2"/>
                </a:solidFill>
                <a:latin typeface="汉仪小隶书简" panose="02010600000101010101" charset="-128"/>
                <a:ea typeface="汉仪小隶书简" panose="02010600000101010101" charset="-128"/>
                <a:cs typeface="MiSans" pitchFamily="34" charset="-120"/>
              </a:rPr>
              <a:t>第一站</a:t>
            </a:r>
            <a:endParaRPr lang="zh-CN" altLang="en-US" sz="4800" b="1" dirty="0">
              <a:solidFill>
                <a:schemeClr val="tx2"/>
              </a:solidFill>
              <a:latin typeface="汉仪小隶书简" panose="02010600000101010101" charset="-128"/>
              <a:ea typeface="汉仪小隶书简" panose="02010600000101010101" charset="-128"/>
              <a:cs typeface="MiSans" pitchFamily="34" charset="-120"/>
            </a:endParaRPr>
          </a:p>
        </p:txBody>
      </p:sp>
      <p:sp>
        <p:nvSpPr>
          <p:cNvPr id="4" name="Text 1"/>
          <p:cNvSpPr/>
          <p:nvPr/>
        </p:nvSpPr>
        <p:spPr>
          <a:xfrm>
            <a:off x="-392430" y="2660650"/>
            <a:ext cx="9475470" cy="143383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8000" dirty="0">
                <a:solidFill>
                  <a:srgbClr val="D24627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“保鲜魔法”</a:t>
            </a:r>
            <a:endParaRPr lang="zh-CN" altLang="en-US" sz="8000" dirty="0">
              <a:solidFill>
                <a:srgbClr val="D24627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7" name="图片 6" descr="/private/var/folders/th/m2v5frp96pldggxktxkj2rk80000gn/T/com.kingsoft.wpsoffice.mac/kaimatting/20251029155730/output_aiMatting_20251029155737.pngoutput_aiMatting_20251029155737"/>
          <p:cNvPicPr>
            <a:picLocks noChangeAspect="1"/>
          </p:cNvPicPr>
          <p:nvPr/>
        </p:nvPicPr>
        <p:blipFill>
          <a:blip r:embed="rId4"/>
          <a:srcRect b="21420"/>
          <a:stretch>
            <a:fillRect/>
          </a:stretch>
        </p:blipFill>
        <p:spPr>
          <a:xfrm>
            <a:off x="7529195" y="2712085"/>
            <a:ext cx="4982210" cy="3914775"/>
          </a:xfrm>
          <a:prstGeom prst="rect">
            <a:avLst/>
          </a:prstGeom>
        </p:spPr>
      </p:pic>
      <p:sp>
        <p:nvSpPr>
          <p:cNvPr id="8" name="Text 1"/>
          <p:cNvSpPr/>
          <p:nvPr>
            <p:custDataLst>
              <p:tags r:id="rId5"/>
            </p:custDataLst>
          </p:nvPr>
        </p:nvSpPr>
        <p:spPr>
          <a:xfrm>
            <a:off x="3719830" y="2660650"/>
            <a:ext cx="9475470" cy="143383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p>
            <a:pPr marL="0" indent="0" algn="ctr">
              <a:lnSpc>
                <a:spcPct val="100000"/>
              </a:lnSpc>
              <a:buNone/>
            </a:pPr>
            <a:r>
              <a:rPr lang="zh-CN" altLang="en-US" sz="8000" dirty="0">
                <a:solidFill>
                  <a:srgbClr val="D24627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的升级</a:t>
            </a:r>
            <a:endParaRPr lang="zh-CN" altLang="en-US" sz="8000" dirty="0">
              <a:solidFill>
                <a:srgbClr val="D24627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2" name="图片 1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484a9e77efc1720df3182a074c260d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5080" y="0"/>
            <a:ext cx="12186920" cy="6858000"/>
          </a:xfrm>
          <a:prstGeom prst="rect">
            <a:avLst/>
          </a:prstGeom>
        </p:spPr>
      </p:pic>
      <p:pic>
        <p:nvPicPr>
          <p:cNvPr id="4" name="图片 3" descr="d6c93046bf1ad126efb6d8c898f6c53a"/>
          <p:cNvPicPr>
            <a:picLocks noChangeAspect="1"/>
          </p:cNvPicPr>
          <p:nvPr/>
        </p:nvPicPr>
        <p:blipFill>
          <a:blip r:embed="rId4"/>
          <a:srcRect t="4026"/>
          <a:stretch>
            <a:fillRect/>
          </a:stretch>
        </p:blipFill>
        <p:spPr>
          <a:xfrm>
            <a:off x="3241675" y="267970"/>
            <a:ext cx="5714365" cy="2520950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6" name="组合 5"/>
          <p:cNvGrpSpPr/>
          <p:nvPr/>
        </p:nvGrpSpPr>
        <p:grpSpPr>
          <a:xfrm>
            <a:off x="786765" y="3703320"/>
            <a:ext cx="9745980" cy="2714625"/>
            <a:chOff x="-562" y="11642"/>
            <a:chExt cx="15348" cy="4275"/>
          </a:xfrm>
        </p:grpSpPr>
        <p:pic>
          <p:nvPicPr>
            <p:cNvPr id="3" name="图片 2" descr="352a11d4d03b43d618da7f2a9cac7f3a"/>
            <p:cNvPicPr>
              <a:picLocks noChangeAspect="1"/>
            </p:cNvPicPr>
            <p:nvPr/>
          </p:nvPicPr>
          <p:blipFill>
            <a:blip r:embed="rId5"/>
            <a:srcRect b="12373"/>
            <a:stretch>
              <a:fillRect/>
            </a:stretch>
          </p:blipFill>
          <p:spPr>
            <a:xfrm>
              <a:off x="-562" y="11866"/>
              <a:ext cx="7597" cy="4051"/>
            </a:xfrm>
            <a:prstGeom prst="rect">
              <a:avLst/>
            </a:prstGeom>
          </p:spPr>
        </p:pic>
        <p:pic>
          <p:nvPicPr>
            <p:cNvPr id="5" name="图片 4" descr="/private/var/folders/th/m2v5frp96pldggxktxkj2rk80000gn/T/com.kingsoft.wpsoffice.mac/kaimatting/20251029154346/output_aiMatting_20251029154407.pngoutput_aiMatting_20251029154407"/>
            <p:cNvPicPr>
              <a:picLocks noChangeAspect="1"/>
            </p:cNvPicPr>
            <p:nvPr/>
          </p:nvPicPr>
          <p:blipFill>
            <a:blip r:embed="rId6"/>
            <a:srcRect l="5522"/>
            <a:stretch>
              <a:fillRect/>
            </a:stretch>
          </p:blipFill>
          <p:spPr>
            <a:xfrm>
              <a:off x="7035" y="11642"/>
              <a:ext cx="7751" cy="4275"/>
            </a:xfrm>
            <a:prstGeom prst="rect">
              <a:avLst/>
            </a:prstGeom>
          </p:spPr>
        </p:pic>
      </p:grpSp>
      <p:pic>
        <p:nvPicPr>
          <p:cNvPr id="2" name="图片 1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  <p:pic>
        <p:nvPicPr>
          <p:cNvPr id="10" name="图片 9" descr="/private/var/folders/th/m2v5frp96pldggxktxkj2rk80000gn/T/com.kingsoft.wpsoffice.mac/photoeditapp/20251205232629/temp.pngtemp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48320" y="3063240"/>
            <a:ext cx="3994150" cy="399415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84a9e77efc1720df3182a074c260d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0" y="0"/>
            <a:ext cx="12186920" cy="6858000"/>
          </a:xfrm>
          <a:prstGeom prst="rect">
            <a:avLst/>
          </a:prstGeom>
        </p:spPr>
      </p:pic>
      <p:pic>
        <p:nvPicPr>
          <p:cNvPr id="19" name="图片 18" descr="/private/var/folders/th/m2v5frp96pldggxktxkj2rk80000gn/T/com.kingsoft.wpsoffice.mac/photoeditapp/20251115204427/temp.pngtemp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33475" y="623570"/>
            <a:ext cx="9925050" cy="5610225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6"/>
            </p:custDataLst>
          </p:nvPr>
        </p:nvSpPr>
        <p:spPr>
          <a:xfrm>
            <a:off x="7802245" y="5311775"/>
            <a:ext cx="47440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智能冷链</a:t>
            </a:r>
            <a:endParaRPr lang="zh-CN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526540" y="1905511"/>
            <a:ext cx="173651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5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传感器</a:t>
            </a:r>
            <a:endParaRPr lang="zh-CN" altLang="en-US" sz="35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526540" y="2879699"/>
            <a:ext cx="173651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5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大数据</a:t>
            </a:r>
            <a:endParaRPr lang="zh-CN" altLang="en-US" sz="35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2967134" y="2276709"/>
            <a:ext cx="401216" cy="431367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2967134" y="2907651"/>
            <a:ext cx="403225" cy="371020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a99536640e4b135a0c62c13328875abc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358265" y="1530350"/>
            <a:ext cx="9475470" cy="81915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ctr">
              <a:lnSpc>
                <a:spcPct val="110000"/>
              </a:lnSpc>
              <a:buNone/>
            </a:pPr>
            <a:r>
              <a:rPr lang="zh-CN" altLang="en-US" sz="4800" b="1" dirty="0">
                <a:solidFill>
                  <a:schemeClr val="tx2"/>
                </a:solidFill>
                <a:latin typeface="汉仪小隶书简" panose="02010600000101010101" charset="-128"/>
                <a:ea typeface="汉仪小隶书简" panose="02010600000101010101" charset="-128"/>
                <a:cs typeface="MiSans" pitchFamily="34" charset="-120"/>
              </a:rPr>
              <a:t>第二站</a:t>
            </a:r>
            <a:endParaRPr lang="zh-CN" altLang="en-US" sz="4800" b="1" dirty="0">
              <a:solidFill>
                <a:schemeClr val="tx2"/>
              </a:solidFill>
              <a:latin typeface="汉仪小隶书简" panose="02010600000101010101" charset="-128"/>
              <a:ea typeface="汉仪小隶书简" panose="02010600000101010101" charset="-128"/>
              <a:cs typeface="MiSans" pitchFamily="34" charset="-120"/>
            </a:endParaRPr>
          </a:p>
        </p:txBody>
      </p:sp>
      <p:sp>
        <p:nvSpPr>
          <p:cNvPr id="4" name="Text 1"/>
          <p:cNvSpPr/>
          <p:nvPr/>
        </p:nvSpPr>
        <p:spPr>
          <a:xfrm>
            <a:off x="0" y="2712085"/>
            <a:ext cx="8744585" cy="143383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8000" dirty="0">
                <a:solidFill>
                  <a:srgbClr val="D24627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“闪电腿”</a:t>
            </a:r>
            <a:endParaRPr lang="zh-CN" altLang="en-US" sz="8000" dirty="0">
              <a:solidFill>
                <a:srgbClr val="D24627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pic>
        <p:nvPicPr>
          <p:cNvPr id="8" name="图片 7" descr="/private/var/folders/th/m2v5frp96pldggxktxkj2rk80000gn/T/com.kingsoft.wpsoffice.mac/kaimatting/20251115163139/output_aiMatting_20251115163145.pngoutput_aiMatting_2025111516314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692265" y="1889125"/>
            <a:ext cx="6216650" cy="6216650"/>
          </a:xfrm>
          <a:prstGeom prst="rect">
            <a:avLst/>
          </a:prstGeom>
        </p:spPr>
      </p:pic>
      <p:sp>
        <p:nvSpPr>
          <p:cNvPr id="7" name="Text 1"/>
          <p:cNvSpPr/>
          <p:nvPr>
            <p:custDataLst>
              <p:tags r:id="rId6"/>
            </p:custDataLst>
          </p:nvPr>
        </p:nvSpPr>
        <p:spPr>
          <a:xfrm>
            <a:off x="3638550" y="2712085"/>
            <a:ext cx="8744585" cy="143383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p>
            <a:pPr marL="0" indent="0" algn="ctr">
              <a:lnSpc>
                <a:spcPct val="100000"/>
              </a:lnSpc>
              <a:buNone/>
            </a:pPr>
            <a:r>
              <a:rPr lang="zh-CN" altLang="en-US" sz="8000" dirty="0">
                <a:solidFill>
                  <a:srgbClr val="D24627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的进化</a:t>
            </a:r>
            <a:endParaRPr lang="zh-CN" altLang="en-US" sz="8000" dirty="0">
              <a:solidFill>
                <a:srgbClr val="D24627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pic>
        <p:nvPicPr>
          <p:cNvPr id="2" name="图片 1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fA8VtAAUY"/>
          <p:cNvPicPr>
            <a:picLocks noChangeAspect="1"/>
          </p:cNvPicPr>
          <p:nvPr/>
        </p:nvPicPr>
        <p:blipFill>
          <a:blip r:embed="rId2">
            <a:lum bright="18000"/>
          </a:blip>
          <a:stretch>
            <a:fillRect/>
          </a:stretch>
        </p:blipFill>
        <p:spPr>
          <a:xfrm>
            <a:off x="0" y="-754380"/>
            <a:ext cx="12192635" cy="7611745"/>
          </a:xfrm>
          <a:prstGeom prst="rect">
            <a:avLst/>
          </a:prstGeom>
        </p:spPr>
      </p:pic>
      <p:sp>
        <p:nvSpPr>
          <p:cNvPr id="21" name="Text 1"/>
          <p:cNvSpPr/>
          <p:nvPr/>
        </p:nvSpPr>
        <p:spPr>
          <a:xfrm>
            <a:off x="5892165" y="5640705"/>
            <a:ext cx="5856605" cy="67056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60000"/>
              </a:lnSpc>
              <a:buNone/>
            </a:pPr>
            <a:r>
              <a:rPr lang="zh-CN" altLang="en-US" sz="44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“广东荔枝号”飞机</a:t>
            </a:r>
            <a:endParaRPr lang="zh-CN" altLang="en-US" sz="44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7" name="图片 6" descr="/private/var/folders/th/m2v5frp96pldggxktxkj2rk80000gn/T/com.kingsoft.wpsoffice.mac/picturecompress_20251028202736/output_1.pngoutput_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4325" y="267970"/>
            <a:ext cx="911860" cy="111442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541</Words>
  <Application>WPS 演示</Application>
  <PresentationFormat>宽屏</PresentationFormat>
  <Paragraphs>81</Paragraphs>
  <Slides>24</Slides>
  <Notes>20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汉仪尚巍手书W</vt:lpstr>
      <vt:lpstr>汉仪小隶书简</vt:lpstr>
      <vt:lpstr>MiSans</vt:lpstr>
      <vt:lpstr>华文隶书</vt:lpstr>
      <vt:lpstr>MiSans</vt:lpstr>
      <vt:lpstr>黑体</vt:lpstr>
      <vt:lpstr>微软雅黑</vt:lpstr>
      <vt:lpstr>Arial Unicode MS</vt:lpstr>
      <vt:lpstr>Calibri</vt:lpstr>
      <vt:lpstr>等线</vt:lpstr>
      <vt:lpstr>Custom Theme</vt:lpstr>
      <vt:lpstr>1_Custom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Moonshot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荔枝"闪送"记：小小果实里的中国创新密码</dc:title>
  <dc:creator>Kimi</dc:creator>
  <dc:subject>荔枝"闪送"记：小小果实里的中国创新密码</dc:subject>
  <cp:lastModifiedBy>王彬</cp:lastModifiedBy>
  <cp:revision>45</cp:revision>
  <dcterms:created xsi:type="dcterms:W3CDTF">2025-12-08T15:41:00Z</dcterms:created>
  <dcterms:modified xsi:type="dcterms:W3CDTF">2025-12-19T01:59:11Z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{"Label":"荔枝\"闪送\"记：小小果实里的中国创新密码","ContentProducer":"001191110108MACG2KBH8F10000","ProduceID":"d40bad76o68nk81j52s0","ReservedCode1":"","ContentPropagator":"001191110108MACG2KBH8F20000","PropagateID":"d40bad76o68nk81j52s0","ReservedCode2":""}</vt:lpwstr>
  </property>
  <property fmtid="{D5CDD505-2E9C-101B-9397-08002B2CF9AE}" pid="3" name="ICV">
    <vt:lpwstr>91FE5FE9D4889228B3F13669B419C81F_43</vt:lpwstr>
  </property>
  <property fmtid="{D5CDD505-2E9C-101B-9397-08002B2CF9AE}" pid="4" name="KSOProductBuildVer">
    <vt:lpwstr>2052-12.1.0.24034</vt:lpwstr>
  </property>
</Properties>
</file>