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56" r:id="rId3"/>
    <p:sldId id="257" r:id="rId5"/>
    <p:sldId id="267" r:id="rId6"/>
    <p:sldId id="266" r:id="rId7"/>
    <p:sldId id="265" r:id="rId8"/>
    <p:sldId id="258" r:id="rId9"/>
    <p:sldId id="290" r:id="rId10"/>
    <p:sldId id="287" r:id="rId11"/>
    <p:sldId id="260" r:id="rId12"/>
    <p:sldId id="304" r:id="rId13"/>
    <p:sldId id="305" r:id="rId14"/>
    <p:sldId id="269" r:id="rId15"/>
    <p:sldId id="306" r:id="rId16"/>
    <p:sldId id="321" r:id="rId17"/>
    <p:sldId id="273" r:id="rId18"/>
    <p:sldId id="276" r:id="rId19"/>
    <p:sldId id="323" r:id="rId20"/>
    <p:sldId id="322" r:id="rId21"/>
    <p:sldId id="308" r:id="rId22"/>
    <p:sldId id="303" r:id="rId23"/>
    <p:sldId id="310" r:id="rId24"/>
    <p:sldId id="320" r:id="rId25"/>
    <p:sldId id="312" r:id="rId26"/>
    <p:sldId id="307" r:id="rId27"/>
    <p:sldId id="314" r:id="rId28"/>
    <p:sldId id="315" r:id="rId29"/>
    <p:sldId id="313" r:id="rId30"/>
    <p:sldId id="318" r:id="rId31"/>
    <p:sldId id="316" r:id="rId32"/>
    <p:sldId id="319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9" userDrawn="1">
          <p15:clr>
            <a:srgbClr val="A4A3A4"/>
          </p15:clr>
        </p15:guide>
        <p15:guide id="2" pos="3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EFFFA"/>
    <a:srgbClr val="D84400"/>
    <a:srgbClr val="14A0FE"/>
    <a:srgbClr val="F75517"/>
    <a:srgbClr val="FE621E"/>
    <a:srgbClr val="F5560A"/>
    <a:srgbClr val="F7530B"/>
    <a:srgbClr val="FF0000"/>
    <a:srgbClr val="FD5E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614" y="72"/>
      </p:cViewPr>
      <p:guideLst>
        <p:guide orient="horz" pos="2219"/>
        <p:guide pos="393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00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41AD82-60BD-48B8-B293-CB322BD7474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6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3.xml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tags" Target="../tags/tag74.xml"/><Relationship Id="rId5" Type="http://schemas.openxmlformats.org/officeDocument/2006/relationships/image" Target="../media/image29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5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6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.jpeg"/><Relationship Id="rId6" Type="http://schemas.openxmlformats.org/officeDocument/2006/relationships/image" Target="../media/image4.png"/><Relationship Id="rId5" Type="http://schemas.openxmlformats.org/officeDocument/2006/relationships/image" Target="../media/image36.png"/><Relationship Id="rId4" Type="http://schemas.openxmlformats.org/officeDocument/2006/relationships/tags" Target="../tags/tag77.xml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8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openxmlformats.org/officeDocument/2006/relationships/image" Target="../media/image18.png"/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ideo" Target="../media/media3.mp4"/><Relationship Id="rId8" Type="http://schemas.openxmlformats.org/officeDocument/2006/relationships/image" Target="../media/image11.png"/><Relationship Id="rId7" Type="http://schemas.openxmlformats.org/officeDocument/2006/relationships/image" Target="../media/image42.png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2.xml"/><Relationship Id="rId14" Type="http://schemas.openxmlformats.org/officeDocument/2006/relationships/audio" Target="../media/audio1.wav"/><Relationship Id="rId13" Type="http://schemas.openxmlformats.org/officeDocument/2006/relationships/tags" Target="../tags/tag80.xml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microsoft.com/office/2007/relationships/media" Target="../media/media3.mp4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image" Target="../media/image4.png"/><Relationship Id="rId7" Type="http://schemas.openxmlformats.org/officeDocument/2006/relationships/image" Target="../media/image48.png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1.xml"/><Relationship Id="rId10" Type="http://schemas.openxmlformats.org/officeDocument/2006/relationships/image" Target="../media/image49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3.jpeg"/><Relationship Id="rId4" Type="http://schemas.openxmlformats.org/officeDocument/2006/relationships/image" Target="../media/image4.png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8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3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4.xml"/><Relationship Id="rId7" Type="http://schemas.openxmlformats.org/officeDocument/2006/relationships/image" Target="../media/image7.png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4.xml"/><Relationship Id="rId7" Type="http://schemas.openxmlformats.org/officeDocument/2006/relationships/image" Target="../media/image59.png"/><Relationship Id="rId6" Type="http://schemas.openxmlformats.org/officeDocument/2006/relationships/image" Target="../media/image4.png"/><Relationship Id="rId5" Type="http://schemas.openxmlformats.org/officeDocument/2006/relationships/image" Target="../media/image58.png"/><Relationship Id="rId4" Type="http://schemas.openxmlformats.org/officeDocument/2006/relationships/image" Target="../media/image57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5.xml"/><Relationship Id="rId7" Type="http://schemas.openxmlformats.org/officeDocument/2006/relationships/image" Target="../media/image61.png"/><Relationship Id="rId6" Type="http://schemas.openxmlformats.org/officeDocument/2006/relationships/image" Target="../media/image33.png"/><Relationship Id="rId5" Type="http://schemas.openxmlformats.org/officeDocument/2006/relationships/image" Target="../media/image60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6.xm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microsoft.com/office/2007/relationships/media" Target="../media/media4.mp4"/><Relationship Id="rId5" Type="http://schemas.openxmlformats.org/officeDocument/2006/relationships/video" Target="../media/media4.mp4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image" Target="../media/image42.png"/><Relationship Id="rId7" Type="http://schemas.openxmlformats.org/officeDocument/2006/relationships/tags" Target="../tags/tag88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1" Type="http://schemas.openxmlformats.org/officeDocument/2006/relationships/slideLayout" Target="../slideLayouts/slideLayout2.xml"/><Relationship Id="rId20" Type="http://schemas.openxmlformats.org/officeDocument/2006/relationships/audio" Target="../media/audio1.wav"/><Relationship Id="rId2" Type="http://schemas.openxmlformats.org/officeDocument/2006/relationships/image" Target="../media/image2.png"/><Relationship Id="rId19" Type="http://schemas.openxmlformats.org/officeDocument/2006/relationships/tags" Target="../tags/tag93.xml"/><Relationship Id="rId18" Type="http://schemas.openxmlformats.org/officeDocument/2006/relationships/image" Target="../media/image69.png"/><Relationship Id="rId17" Type="http://schemas.openxmlformats.org/officeDocument/2006/relationships/image" Target="../media/image68.png"/><Relationship Id="rId16" Type="http://schemas.microsoft.com/office/2007/relationships/media" Target="../media/media5.mp4"/><Relationship Id="rId15" Type="http://schemas.openxmlformats.org/officeDocument/2006/relationships/video" Target="../media/media5.mp4"/><Relationship Id="rId14" Type="http://schemas.openxmlformats.org/officeDocument/2006/relationships/image" Target="../media/image67.png"/><Relationship Id="rId13" Type="http://schemas.openxmlformats.org/officeDocument/2006/relationships/tags" Target="../tags/tag92.xml"/><Relationship Id="rId12" Type="http://schemas.openxmlformats.org/officeDocument/2006/relationships/image" Target="../media/image11.png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png"/><Relationship Id="rId8" Type="http://schemas.openxmlformats.org/officeDocument/2006/relationships/image" Target="../media/image73.png"/><Relationship Id="rId7" Type="http://schemas.openxmlformats.org/officeDocument/2006/relationships/image" Target="../media/image72.png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57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94.xml"/><Relationship Id="rId11" Type="http://schemas.openxmlformats.org/officeDocument/2006/relationships/image" Target="../media/image76.png"/><Relationship Id="rId10" Type="http://schemas.openxmlformats.org/officeDocument/2006/relationships/image" Target="../media/image75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png"/><Relationship Id="rId8" Type="http://schemas.openxmlformats.org/officeDocument/2006/relationships/image" Target="../media/image57.jpeg"/><Relationship Id="rId7" Type="http://schemas.openxmlformats.org/officeDocument/2006/relationships/image" Target="../media/image80.png"/><Relationship Id="rId6" Type="http://schemas.openxmlformats.org/officeDocument/2006/relationships/image" Target="../media/image3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3" Type="http://schemas.openxmlformats.org/officeDocument/2006/relationships/image" Target="../media/image77.jpe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95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png"/><Relationship Id="rId8" Type="http://schemas.openxmlformats.org/officeDocument/2006/relationships/image" Target="../media/image87.png"/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Relationship Id="rId3" Type="http://schemas.openxmlformats.org/officeDocument/2006/relationships/image" Target="../media/image82.jpe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96.xml"/><Relationship Id="rId10" Type="http://schemas.openxmlformats.org/officeDocument/2006/relationships/image" Target="../media/image89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png"/><Relationship Id="rId8" Type="http://schemas.openxmlformats.org/officeDocument/2006/relationships/image" Target="../media/image90.png"/><Relationship Id="rId7" Type="http://schemas.openxmlformats.org/officeDocument/2006/relationships/image" Target="../media/image65.png"/><Relationship Id="rId6" Type="http://schemas.microsoft.com/office/2007/relationships/media" Target="../media/media4.mp4"/><Relationship Id="rId5" Type="http://schemas.openxmlformats.org/officeDocument/2006/relationships/video" Target="../media/media4.mp4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97.xml"/><Relationship Id="rId11" Type="http://schemas.openxmlformats.org/officeDocument/2006/relationships/image" Target="../media/image93.png"/><Relationship Id="rId10" Type="http://schemas.openxmlformats.org/officeDocument/2006/relationships/image" Target="../media/image9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98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microsoft.com/office/2007/relationships/media" Target="../media/media2.mp4"/><Relationship Id="rId6" Type="http://schemas.openxmlformats.org/officeDocument/2006/relationships/video" Target="../media/media2.mp4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65.xml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9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66.xml"/><Relationship Id="rId7" Type="http://schemas.openxmlformats.org/officeDocument/2006/relationships/image" Target="../media/image9.png"/><Relationship Id="rId6" Type="http://schemas.microsoft.com/office/2007/relationships/media" Target="../media/media2.mp4"/><Relationship Id="rId5" Type="http://schemas.openxmlformats.org/officeDocument/2006/relationships/video" Target="../media/media2.mp4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12.png"/><Relationship Id="rId7" Type="http://schemas.openxmlformats.org/officeDocument/2006/relationships/image" Target="../media/image9.png"/><Relationship Id="rId6" Type="http://schemas.microsoft.com/office/2007/relationships/media" Target="../media/media2.mp4"/><Relationship Id="rId5" Type="http://schemas.openxmlformats.org/officeDocument/2006/relationships/video" Target="../media/media2.mp4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4.png"/><Relationship Id="rId4" Type="http://schemas.openxmlformats.org/officeDocument/2006/relationships/image" Target="../media/image18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image" Target="../media/image4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8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../media/image26.png"/><Relationship Id="rId7" Type="http://schemas.openxmlformats.org/officeDocument/2006/relationships/image" Target="../media/image4.png"/><Relationship Id="rId6" Type="http://schemas.openxmlformats.org/officeDocument/2006/relationships/tags" Target="../tags/tag71.xml"/><Relationship Id="rId5" Type="http://schemas.openxmlformats.org/officeDocument/2006/relationships/image" Target="../media/image25.png"/><Relationship Id="rId4" Type="http://schemas.openxmlformats.org/officeDocument/2006/relationships/image" Target="../media/image18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1220" cy="7046595"/>
            <a:chOff x="-173" y="2"/>
            <a:chExt cx="19372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1230" cy="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17" name="图片 16"/>
          <p:cNvPicPr/>
          <p:nvPr/>
        </p:nvPicPr>
        <p:blipFill>
          <a:blip r:embed="rId5">
            <a:clrChange>
              <a:clrFrom>
                <a:srgbClr val="E5E8EB">
                  <a:alpha val="100000"/>
                </a:srgbClr>
              </a:clrFrom>
              <a:clrTo>
                <a:srgbClr val="E5E8E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5465" y="-139065"/>
            <a:ext cx="1485900" cy="31978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098204" y="4865370"/>
            <a:ext cx="5877821" cy="1221740"/>
            <a:chOff x="3434" y="7519"/>
            <a:chExt cx="9257" cy="1924"/>
          </a:xfrm>
        </p:grpSpPr>
        <p:sp>
          <p:nvSpPr>
            <p:cNvPr id="3" name="矩形 2"/>
            <p:cNvSpPr/>
            <p:nvPr/>
          </p:nvSpPr>
          <p:spPr>
            <a:xfrm>
              <a:off x="4397" y="7519"/>
              <a:ext cx="5088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2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75517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全国红领巾巡讲团成员</a:t>
              </a:r>
              <a:endParaRPr lang="zh-CN" altLang="en-US"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75517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434" y="8136"/>
              <a:ext cx="7008" cy="13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2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75517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广西壮族自治区南宁市中兴小学</a:t>
              </a:r>
              <a:endParaRPr lang="zh-CN" altLang="en-US"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75517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zh-CN" altLang="en-US" sz="2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75517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党支部书记、校长</a:t>
              </a:r>
              <a:endParaRPr lang="zh-CN" altLang="en-US"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75517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963" y="7990"/>
              <a:ext cx="1728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sz="2400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rgbClr val="F75517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李朝溧</a:t>
              </a:r>
              <a:endParaRPr lang="zh-CN" sz="24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75517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 descr="QQ_176458167615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9425" y="566420"/>
            <a:ext cx="8548370" cy="308356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sp>
        <p:nvSpPr>
          <p:cNvPr id="17" name="任意多边形: 形状 28"/>
          <p:cNvSpPr/>
          <p:nvPr/>
        </p:nvSpPr>
        <p:spPr>
          <a:xfrm flipH="1">
            <a:off x="5489575" y="2390140"/>
            <a:ext cx="915670" cy="617855"/>
          </a:xfrm>
          <a:custGeom>
            <a:avLst/>
            <a:gdLst>
              <a:gd name="connsiteX0" fmla="*/ 202633 w 416172"/>
              <a:gd name="connsiteY0" fmla="*/ 0 h 485927"/>
              <a:gd name="connsiteX1" fmla="*/ 374083 w 416172"/>
              <a:gd name="connsiteY1" fmla="*/ 157551 h 485927"/>
              <a:gd name="connsiteX2" fmla="*/ 294275 w 416172"/>
              <a:gd name="connsiteY2" fmla="*/ 157551 h 485927"/>
              <a:gd name="connsiteX3" fmla="*/ 306015 w 416172"/>
              <a:gd name="connsiteY3" fmla="*/ 222549 h 485927"/>
              <a:gd name="connsiteX4" fmla="*/ 416172 w 416172"/>
              <a:gd name="connsiteY4" fmla="*/ 485927 h 485927"/>
              <a:gd name="connsiteX5" fmla="*/ 0 w 416172"/>
              <a:gd name="connsiteY5" fmla="*/ 485927 h 485927"/>
              <a:gd name="connsiteX6" fmla="*/ 112166 w 416172"/>
              <a:gd name="connsiteY6" fmla="*/ 219870 h 485927"/>
              <a:gd name="connsiteX7" fmla="*/ 122329 w 416172"/>
              <a:gd name="connsiteY7" fmla="*/ 157551 h 485927"/>
              <a:gd name="connsiteX8" fmla="*/ 31183 w 416172"/>
              <a:gd name="connsiteY8" fmla="*/ 157551 h 485927"/>
              <a:gd name="connsiteX9" fmla="*/ 202633 w 416172"/>
              <a:gd name="connsiteY9" fmla="*/ 0 h 48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172" h="485927">
                <a:moveTo>
                  <a:pt x="202633" y="0"/>
                </a:moveTo>
                <a:cubicBezTo>
                  <a:pt x="238352" y="59661"/>
                  <a:pt x="269308" y="105034"/>
                  <a:pt x="374083" y="157551"/>
                </a:cubicBezTo>
                <a:lnTo>
                  <a:pt x="294275" y="157551"/>
                </a:lnTo>
                <a:lnTo>
                  <a:pt x="306015" y="222549"/>
                </a:lnTo>
                <a:cubicBezTo>
                  <a:pt x="326661" y="313020"/>
                  <a:pt x="361370" y="404832"/>
                  <a:pt x="416172" y="485927"/>
                </a:cubicBezTo>
                <a:lnTo>
                  <a:pt x="0" y="485927"/>
                </a:lnTo>
                <a:cubicBezTo>
                  <a:pt x="54801" y="401260"/>
                  <a:pt x="92191" y="308555"/>
                  <a:pt x="112166" y="219870"/>
                </a:cubicBezTo>
                <a:lnTo>
                  <a:pt x="122329" y="157551"/>
                </a:lnTo>
                <a:lnTo>
                  <a:pt x="31183" y="157551"/>
                </a:lnTo>
                <a:cubicBezTo>
                  <a:pt x="131195" y="107415"/>
                  <a:pt x="181202" y="45373"/>
                  <a:pt x="2026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1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>
              <a:latin typeface="+mn-ea"/>
            </a:endParaRPr>
          </a:p>
        </p:txBody>
      </p:sp>
      <p:pic>
        <p:nvPicPr>
          <p:cNvPr id="2" name="图片 1" descr="b45480f25176dc3e7699447d0b42a812_a6efce1b9d16fdfac945e46ea68f8c5494ee7b00"/>
          <p:cNvPicPr>
            <a:picLocks noChangeAspect="1"/>
          </p:cNvPicPr>
          <p:nvPr/>
        </p:nvPicPr>
        <p:blipFill>
          <a:blip r:embed="rId5">
            <a:clrChange>
              <a:clrFrom>
                <a:srgbClr val="FCFAF9">
                  <a:alpha val="100000"/>
                </a:srgbClr>
              </a:clrFrom>
              <a:clrTo>
                <a:srgbClr val="FCFAF9">
                  <a:alpha val="100000"/>
                  <a:alpha val="0"/>
                </a:srgbClr>
              </a:clrTo>
            </a:clrChange>
          </a:blip>
          <a:srcRect l="6974" t="6733" r="12882" b="7283"/>
          <a:stretch>
            <a:fillRect/>
          </a:stretch>
        </p:blipFill>
        <p:spPr>
          <a:xfrm rot="20700000">
            <a:off x="8449310" y="471805"/>
            <a:ext cx="1481455" cy="1589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5450" y="97155"/>
            <a:ext cx="3719830" cy="2266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02615" y="2103755"/>
            <a:ext cx="12794615" cy="805624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57150" y="59055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10" name="图片 9"/>
          <p:cNvPicPr/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9810" y="2065020"/>
            <a:ext cx="2522855" cy="2226945"/>
          </a:xfrm>
          <a:prstGeom prst="rect">
            <a:avLst/>
          </a:prstGeom>
        </p:spPr>
      </p:pic>
      <p:sp>
        <p:nvSpPr>
          <p:cNvPr id="29" name="任意多边形: 形状 28"/>
          <p:cNvSpPr/>
          <p:nvPr>
            <p:custDataLst>
              <p:tags r:id="rId6"/>
            </p:custDataLst>
          </p:nvPr>
        </p:nvSpPr>
        <p:spPr>
          <a:xfrm rot="5400000" flipH="1">
            <a:off x="7275195" y="2706370"/>
            <a:ext cx="915670" cy="1445895"/>
          </a:xfrm>
          <a:custGeom>
            <a:avLst/>
            <a:gdLst>
              <a:gd name="connsiteX0" fmla="*/ 202633 w 416172"/>
              <a:gd name="connsiteY0" fmla="*/ 0 h 485927"/>
              <a:gd name="connsiteX1" fmla="*/ 374083 w 416172"/>
              <a:gd name="connsiteY1" fmla="*/ 157551 h 485927"/>
              <a:gd name="connsiteX2" fmla="*/ 294275 w 416172"/>
              <a:gd name="connsiteY2" fmla="*/ 157551 h 485927"/>
              <a:gd name="connsiteX3" fmla="*/ 306015 w 416172"/>
              <a:gd name="connsiteY3" fmla="*/ 222549 h 485927"/>
              <a:gd name="connsiteX4" fmla="*/ 416172 w 416172"/>
              <a:gd name="connsiteY4" fmla="*/ 485927 h 485927"/>
              <a:gd name="connsiteX5" fmla="*/ 0 w 416172"/>
              <a:gd name="connsiteY5" fmla="*/ 485927 h 485927"/>
              <a:gd name="connsiteX6" fmla="*/ 112166 w 416172"/>
              <a:gd name="connsiteY6" fmla="*/ 219870 h 485927"/>
              <a:gd name="connsiteX7" fmla="*/ 122329 w 416172"/>
              <a:gd name="connsiteY7" fmla="*/ 157551 h 485927"/>
              <a:gd name="connsiteX8" fmla="*/ 31183 w 416172"/>
              <a:gd name="connsiteY8" fmla="*/ 157551 h 485927"/>
              <a:gd name="connsiteX9" fmla="*/ 202633 w 416172"/>
              <a:gd name="connsiteY9" fmla="*/ 0 h 48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172" h="485927">
                <a:moveTo>
                  <a:pt x="202633" y="0"/>
                </a:moveTo>
                <a:cubicBezTo>
                  <a:pt x="238352" y="59661"/>
                  <a:pt x="269308" y="105034"/>
                  <a:pt x="374083" y="157551"/>
                </a:cubicBezTo>
                <a:lnTo>
                  <a:pt x="294275" y="157551"/>
                </a:lnTo>
                <a:lnTo>
                  <a:pt x="306015" y="222549"/>
                </a:lnTo>
                <a:cubicBezTo>
                  <a:pt x="326661" y="313020"/>
                  <a:pt x="361370" y="404832"/>
                  <a:pt x="416172" y="485927"/>
                </a:cubicBezTo>
                <a:lnTo>
                  <a:pt x="0" y="485927"/>
                </a:lnTo>
                <a:cubicBezTo>
                  <a:pt x="54801" y="401260"/>
                  <a:pt x="92191" y="308555"/>
                  <a:pt x="112166" y="219870"/>
                </a:cubicBezTo>
                <a:lnTo>
                  <a:pt x="122329" y="157551"/>
                </a:lnTo>
                <a:lnTo>
                  <a:pt x="31183" y="157551"/>
                </a:lnTo>
                <a:cubicBezTo>
                  <a:pt x="131195" y="107415"/>
                  <a:pt x="181202" y="45373"/>
                  <a:pt x="2026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1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>
              <a:latin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69720" y="622158"/>
            <a:ext cx="5205095" cy="5635767"/>
            <a:chOff x="1725" y="612"/>
            <a:chExt cx="7974" cy="92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725" y="1750"/>
              <a:ext cx="7974" cy="8102"/>
              <a:chOff x="1650" y="716"/>
              <a:chExt cx="7974" cy="8102"/>
            </a:xfrm>
          </p:grpSpPr>
          <p:cxnSp>
            <p:nvCxnSpPr>
              <p:cNvPr id="2" name="直接连接符 1"/>
              <p:cNvCxnSpPr/>
              <p:nvPr/>
            </p:nvCxnSpPr>
            <p:spPr>
              <a:xfrm>
                <a:off x="1650" y="7649"/>
                <a:ext cx="7975" cy="25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3" name="矩形 2"/>
              <p:cNvSpPr/>
              <p:nvPr/>
            </p:nvSpPr>
            <p:spPr>
              <a:xfrm>
                <a:off x="2769" y="4729"/>
                <a:ext cx="912" cy="291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4157" y="2031"/>
                <a:ext cx="912" cy="5616"/>
              </a:xfrm>
              <a:prstGeom prst="rect">
                <a:avLst/>
              </a:prstGeom>
              <a:solidFill>
                <a:srgbClr val="F7530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981" y="3095"/>
                <a:ext cx="912" cy="455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344" y="1721"/>
                <a:ext cx="912" cy="5925"/>
              </a:xfrm>
              <a:prstGeom prst="rect">
                <a:avLst/>
              </a:prstGeom>
              <a:solidFill>
                <a:srgbClr val="F7530B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 rot="2610170" flipH="1" flipV="1">
                <a:off x="1924" y="893"/>
                <a:ext cx="1768" cy="4044"/>
              </a:xfrm>
              <a:custGeom>
                <a:avLst/>
                <a:gdLst>
                  <a:gd name="connsiteX0" fmla="*/ 416047 w 698303"/>
                  <a:gd name="connsiteY0" fmla="*/ 2206192 h 2206192"/>
                  <a:gd name="connsiteX1" fmla="*/ 698303 w 698303"/>
                  <a:gd name="connsiteY1" fmla="*/ 1719482 h 2206192"/>
                  <a:gd name="connsiteX2" fmla="*/ 553991 w 698303"/>
                  <a:gd name="connsiteY2" fmla="*/ 1764730 h 2206192"/>
                  <a:gd name="connsiteX3" fmla="*/ 553499 w 698303"/>
                  <a:gd name="connsiteY3" fmla="*/ 1736765 h 2206192"/>
                  <a:gd name="connsiteX4" fmla="*/ 550508 w 698303"/>
                  <a:gd name="connsiteY4" fmla="*/ 1640041 h 2206192"/>
                  <a:gd name="connsiteX5" fmla="*/ 544301 w 698303"/>
                  <a:gd name="connsiteY5" fmla="*/ 1514638 h 2206192"/>
                  <a:gd name="connsiteX6" fmla="*/ 542240 w 698303"/>
                  <a:gd name="connsiteY6" fmla="*/ 1479521 h 2206192"/>
                  <a:gd name="connsiteX7" fmla="*/ 539567 w 698303"/>
                  <a:gd name="connsiteY7" fmla="*/ 1443022 h 2206192"/>
                  <a:gd name="connsiteX8" fmla="*/ 536801 w 698303"/>
                  <a:gd name="connsiteY8" fmla="*/ 1405322 h 2206192"/>
                  <a:gd name="connsiteX9" fmla="*/ 533448 w 698303"/>
                  <a:gd name="connsiteY9" fmla="*/ 1366443 h 2206192"/>
                  <a:gd name="connsiteX10" fmla="*/ 529915 w 698303"/>
                  <a:gd name="connsiteY10" fmla="*/ 1326520 h 2206192"/>
                  <a:gd name="connsiteX11" fmla="*/ 525700 w 698303"/>
                  <a:gd name="connsiteY11" fmla="*/ 1285738 h 2206192"/>
                  <a:gd name="connsiteX12" fmla="*/ 521303 w 698303"/>
                  <a:gd name="connsiteY12" fmla="*/ 1244006 h 2206192"/>
                  <a:gd name="connsiteX13" fmla="*/ 516138 w 698303"/>
                  <a:gd name="connsiteY13" fmla="*/ 1201478 h 2206192"/>
                  <a:gd name="connsiteX14" fmla="*/ 490718 w 698303"/>
                  <a:gd name="connsiteY14" fmla="*/ 1025731 h 2206192"/>
                  <a:gd name="connsiteX15" fmla="*/ 482743 w 698303"/>
                  <a:gd name="connsiteY15" fmla="*/ 980849 h 2206192"/>
                  <a:gd name="connsiteX16" fmla="*/ 478688 w 698303"/>
                  <a:gd name="connsiteY16" fmla="*/ 958350 h 2206192"/>
                  <a:gd name="connsiteX17" fmla="*/ 474157 w 698303"/>
                  <a:gd name="connsiteY17" fmla="*/ 935831 h 2206192"/>
                  <a:gd name="connsiteX18" fmla="*/ 465094 w 698303"/>
                  <a:gd name="connsiteY18" fmla="*/ 890721 h 2206192"/>
                  <a:gd name="connsiteX19" fmla="*/ 455146 w 698303"/>
                  <a:gd name="connsiteY19" fmla="*/ 845681 h 2206192"/>
                  <a:gd name="connsiteX20" fmla="*/ 408634 w 698303"/>
                  <a:gd name="connsiteY20" fmla="*/ 668075 h 2206192"/>
                  <a:gd name="connsiteX21" fmla="*/ 350632 w 698303"/>
                  <a:gd name="connsiteY21" fmla="*/ 499961 h 2206192"/>
                  <a:gd name="connsiteX22" fmla="*/ 334365 w 698303"/>
                  <a:gd name="connsiteY22" fmla="*/ 460290 h 2206192"/>
                  <a:gd name="connsiteX23" fmla="*/ 317531 w 698303"/>
                  <a:gd name="connsiteY23" fmla="*/ 421775 h 2206192"/>
                  <a:gd name="connsiteX24" fmla="*/ 300175 w 698303"/>
                  <a:gd name="connsiteY24" fmla="*/ 384480 h 2206192"/>
                  <a:gd name="connsiteX25" fmla="*/ 282052 w 698303"/>
                  <a:gd name="connsiteY25" fmla="*/ 348593 h 2206192"/>
                  <a:gd name="connsiteX26" fmla="*/ 206537 w 698303"/>
                  <a:gd name="connsiteY26" fmla="*/ 220720 h 2206192"/>
                  <a:gd name="connsiteX27" fmla="*/ 187120 w 698303"/>
                  <a:gd name="connsiteY27" fmla="*/ 193145 h 2206192"/>
                  <a:gd name="connsiteX28" fmla="*/ 177696 w 698303"/>
                  <a:gd name="connsiteY28" fmla="*/ 179915 h 2206192"/>
                  <a:gd name="connsiteX29" fmla="*/ 167931 w 698303"/>
                  <a:gd name="connsiteY29" fmla="*/ 167387 h 2206192"/>
                  <a:gd name="connsiteX30" fmla="*/ 149171 w 698303"/>
                  <a:gd name="connsiteY30" fmla="*/ 143394 h 2206192"/>
                  <a:gd name="connsiteX31" fmla="*/ 130479 w 698303"/>
                  <a:gd name="connsiteY31" fmla="*/ 121552 h 2206192"/>
                  <a:gd name="connsiteX32" fmla="*/ 121575 w 698303"/>
                  <a:gd name="connsiteY32" fmla="*/ 111153 h 2206192"/>
                  <a:gd name="connsiteX33" fmla="*/ 112512 w 698303"/>
                  <a:gd name="connsiteY33" fmla="*/ 101523 h 2206192"/>
                  <a:gd name="connsiteX34" fmla="*/ 95384 w 698303"/>
                  <a:gd name="connsiteY34" fmla="*/ 83398 h 2206192"/>
                  <a:gd name="connsiteX35" fmla="*/ 78957 w 698303"/>
                  <a:gd name="connsiteY35" fmla="*/ 67266 h 2206192"/>
                  <a:gd name="connsiteX36" fmla="*/ 63891 w 698303"/>
                  <a:gd name="connsiteY36" fmla="*/ 52789 h 2206192"/>
                  <a:gd name="connsiteX37" fmla="*/ 37247 w 698303"/>
                  <a:gd name="connsiteY37" fmla="*/ 29520 h 2206192"/>
                  <a:gd name="connsiteX38" fmla="*/ 31650 w 698303"/>
                  <a:gd name="connsiteY38" fmla="*/ 24673 h 2206192"/>
                  <a:gd name="connsiteX39" fmla="*/ 26326 w 698303"/>
                  <a:gd name="connsiteY39" fmla="*/ 20503 h 2206192"/>
                  <a:gd name="connsiteX40" fmla="*/ 17015 w 698303"/>
                  <a:gd name="connsiteY40" fmla="*/ 13253 h 2206192"/>
                  <a:gd name="connsiteX41" fmla="*/ 0 w 698303"/>
                  <a:gd name="connsiteY41" fmla="*/ 0 h 2206192"/>
                  <a:gd name="connsiteX42" fmla="*/ 15022 w 698303"/>
                  <a:gd name="connsiteY42" fmla="*/ 15314 h 2206192"/>
                  <a:gd name="connsiteX43" fmla="*/ 23153 w 698303"/>
                  <a:gd name="connsiteY43" fmla="*/ 23811 h 2206192"/>
                  <a:gd name="connsiteX44" fmla="*/ 27845 w 698303"/>
                  <a:gd name="connsiteY44" fmla="*/ 28728 h 2206192"/>
                  <a:gd name="connsiteX45" fmla="*/ 32625 w 698303"/>
                  <a:gd name="connsiteY45" fmla="*/ 34300 h 2206192"/>
                  <a:gd name="connsiteX46" fmla="*/ 55282 w 698303"/>
                  <a:gd name="connsiteY46" fmla="*/ 60763 h 2206192"/>
                  <a:gd name="connsiteX47" fmla="*/ 81495 w 698303"/>
                  <a:gd name="connsiteY47" fmla="*/ 94998 h 2206192"/>
                  <a:gd name="connsiteX48" fmla="*/ 95475 w 698303"/>
                  <a:gd name="connsiteY48" fmla="*/ 115049 h 2206192"/>
                  <a:gd name="connsiteX49" fmla="*/ 102837 w 698303"/>
                  <a:gd name="connsiteY49" fmla="*/ 125606 h 2206192"/>
                  <a:gd name="connsiteX50" fmla="*/ 109951 w 698303"/>
                  <a:gd name="connsiteY50" fmla="*/ 136937 h 2206192"/>
                  <a:gd name="connsiteX51" fmla="*/ 124792 w 698303"/>
                  <a:gd name="connsiteY51" fmla="*/ 160543 h 2206192"/>
                  <a:gd name="connsiteX52" fmla="*/ 139384 w 698303"/>
                  <a:gd name="connsiteY52" fmla="*/ 186192 h 2206192"/>
                  <a:gd name="connsiteX53" fmla="*/ 146927 w 698303"/>
                  <a:gd name="connsiteY53" fmla="*/ 199513 h 2206192"/>
                  <a:gd name="connsiteX54" fmla="*/ 154086 w 698303"/>
                  <a:gd name="connsiteY54" fmla="*/ 213493 h 2206192"/>
                  <a:gd name="connsiteX55" fmla="*/ 168678 w 698303"/>
                  <a:gd name="connsiteY55" fmla="*/ 242446 h 2206192"/>
                  <a:gd name="connsiteX56" fmla="*/ 222397 w 698303"/>
                  <a:gd name="connsiteY56" fmla="*/ 374197 h 2206192"/>
                  <a:gd name="connsiteX57" fmla="*/ 234404 w 698303"/>
                  <a:gd name="connsiteY57" fmla="*/ 410583 h 2206192"/>
                  <a:gd name="connsiteX58" fmla="*/ 245573 w 698303"/>
                  <a:gd name="connsiteY58" fmla="*/ 448215 h 2206192"/>
                  <a:gd name="connsiteX59" fmla="*/ 256085 w 698303"/>
                  <a:gd name="connsiteY59" fmla="*/ 486889 h 2206192"/>
                  <a:gd name="connsiteX60" fmla="*/ 265898 w 698303"/>
                  <a:gd name="connsiteY60" fmla="*/ 526537 h 2206192"/>
                  <a:gd name="connsiteX61" fmla="*/ 297186 w 698303"/>
                  <a:gd name="connsiteY61" fmla="*/ 692951 h 2206192"/>
                  <a:gd name="connsiteX62" fmla="*/ 316329 w 698303"/>
                  <a:gd name="connsiteY62" fmla="*/ 866750 h 2206192"/>
                  <a:gd name="connsiteX63" fmla="*/ 319457 w 698303"/>
                  <a:gd name="connsiteY63" fmla="*/ 910591 h 2206192"/>
                  <a:gd name="connsiteX64" fmla="*/ 321723 w 698303"/>
                  <a:gd name="connsiteY64" fmla="*/ 954430 h 2206192"/>
                  <a:gd name="connsiteX65" fmla="*/ 322809 w 698303"/>
                  <a:gd name="connsiteY65" fmla="*/ 976250 h 2206192"/>
                  <a:gd name="connsiteX66" fmla="*/ 323489 w 698303"/>
                  <a:gd name="connsiteY66" fmla="*/ 998114 h 2206192"/>
                  <a:gd name="connsiteX67" fmla="*/ 324780 w 698303"/>
                  <a:gd name="connsiteY67" fmla="*/ 1041524 h 2206192"/>
                  <a:gd name="connsiteX68" fmla="*/ 324306 w 698303"/>
                  <a:gd name="connsiteY68" fmla="*/ 1211198 h 2206192"/>
                  <a:gd name="connsiteX69" fmla="*/ 323263 w 698303"/>
                  <a:gd name="connsiteY69" fmla="*/ 1251980 h 2206192"/>
                  <a:gd name="connsiteX70" fmla="*/ 321611 w 698303"/>
                  <a:gd name="connsiteY70" fmla="*/ 1292150 h 2206192"/>
                  <a:gd name="connsiteX71" fmla="*/ 319888 w 698303"/>
                  <a:gd name="connsiteY71" fmla="*/ 1331390 h 2206192"/>
                  <a:gd name="connsiteX72" fmla="*/ 317621 w 698303"/>
                  <a:gd name="connsiteY72" fmla="*/ 1369705 h 2206192"/>
                  <a:gd name="connsiteX73" fmla="*/ 315357 w 698303"/>
                  <a:gd name="connsiteY73" fmla="*/ 1406974 h 2206192"/>
                  <a:gd name="connsiteX74" fmla="*/ 312706 w 698303"/>
                  <a:gd name="connsiteY74" fmla="*/ 1443225 h 2206192"/>
                  <a:gd name="connsiteX75" fmla="*/ 310145 w 698303"/>
                  <a:gd name="connsiteY75" fmla="*/ 1478139 h 2206192"/>
                  <a:gd name="connsiteX76" fmla="*/ 307177 w 698303"/>
                  <a:gd name="connsiteY76" fmla="*/ 1511784 h 2206192"/>
                  <a:gd name="connsiteX77" fmla="*/ 295531 w 698303"/>
                  <a:gd name="connsiteY77" fmla="*/ 1631568 h 2206192"/>
                  <a:gd name="connsiteX78" fmla="*/ 284861 w 698303"/>
                  <a:gd name="connsiteY78" fmla="*/ 1723782 h 2206192"/>
                  <a:gd name="connsiteX79" fmla="*/ 279493 w 698303"/>
                  <a:gd name="connsiteY79" fmla="*/ 1765165 h 2206192"/>
                  <a:gd name="connsiteX80" fmla="*/ 133792 w 698303"/>
                  <a:gd name="connsiteY80" fmla="*/ 1719482 h 220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98303" h="2206192">
                    <a:moveTo>
                      <a:pt x="416047" y="2206192"/>
                    </a:moveTo>
                    <a:lnTo>
                      <a:pt x="698303" y="1719482"/>
                    </a:lnTo>
                    <a:lnTo>
                      <a:pt x="553991" y="1764730"/>
                    </a:lnTo>
                    <a:lnTo>
                      <a:pt x="553499" y="1736765"/>
                    </a:lnTo>
                    <a:cubicBezTo>
                      <a:pt x="552774" y="1709960"/>
                      <a:pt x="551664" y="1677403"/>
                      <a:pt x="550508" y="1640041"/>
                    </a:cubicBezTo>
                    <a:cubicBezTo>
                      <a:pt x="548833" y="1602682"/>
                      <a:pt x="547223" y="1560609"/>
                      <a:pt x="544301" y="1514638"/>
                    </a:cubicBezTo>
                    <a:cubicBezTo>
                      <a:pt x="543622" y="1503173"/>
                      <a:pt x="543123" y="1491460"/>
                      <a:pt x="542240" y="1479521"/>
                    </a:cubicBezTo>
                    <a:cubicBezTo>
                      <a:pt x="541355" y="1467582"/>
                      <a:pt x="540472" y="1455392"/>
                      <a:pt x="539567" y="1443022"/>
                    </a:cubicBezTo>
                    <a:cubicBezTo>
                      <a:pt x="538659" y="1430651"/>
                      <a:pt x="537777" y="1418098"/>
                      <a:pt x="536801" y="1405322"/>
                    </a:cubicBezTo>
                    <a:cubicBezTo>
                      <a:pt x="535828" y="1392542"/>
                      <a:pt x="534717" y="1379583"/>
                      <a:pt x="533448" y="1366443"/>
                    </a:cubicBezTo>
                    <a:cubicBezTo>
                      <a:pt x="532179" y="1353300"/>
                      <a:pt x="531184" y="1339889"/>
                      <a:pt x="529915" y="1326520"/>
                    </a:cubicBezTo>
                    <a:cubicBezTo>
                      <a:pt x="528646" y="1313154"/>
                      <a:pt x="527104" y="1299513"/>
                      <a:pt x="525700" y="1285738"/>
                    </a:cubicBezTo>
                    <a:cubicBezTo>
                      <a:pt x="524280" y="1271964"/>
                      <a:pt x="522816" y="1258054"/>
                      <a:pt x="521303" y="1244006"/>
                    </a:cubicBezTo>
                    <a:cubicBezTo>
                      <a:pt x="519583" y="1229958"/>
                      <a:pt x="517861" y="1215774"/>
                      <a:pt x="516138" y="1201478"/>
                    </a:cubicBezTo>
                    <a:cubicBezTo>
                      <a:pt x="509297" y="1144339"/>
                      <a:pt x="500482" y="1085386"/>
                      <a:pt x="490718" y="1025731"/>
                    </a:cubicBezTo>
                    <a:cubicBezTo>
                      <a:pt x="488060" y="1010846"/>
                      <a:pt x="485401" y="995870"/>
                      <a:pt x="482743" y="980849"/>
                    </a:cubicBezTo>
                    <a:cubicBezTo>
                      <a:pt x="481384" y="973371"/>
                      <a:pt x="480048" y="965873"/>
                      <a:pt x="478688" y="958350"/>
                    </a:cubicBezTo>
                    <a:lnTo>
                      <a:pt x="474157" y="935831"/>
                    </a:lnTo>
                    <a:cubicBezTo>
                      <a:pt x="471135" y="920853"/>
                      <a:pt x="468113" y="905832"/>
                      <a:pt x="465094" y="890721"/>
                    </a:cubicBezTo>
                    <a:cubicBezTo>
                      <a:pt x="461802" y="875700"/>
                      <a:pt x="458484" y="860702"/>
                      <a:pt x="455146" y="845681"/>
                    </a:cubicBezTo>
                    <a:cubicBezTo>
                      <a:pt x="441349" y="785707"/>
                      <a:pt x="426238" y="726052"/>
                      <a:pt x="408634" y="668075"/>
                    </a:cubicBezTo>
                    <a:cubicBezTo>
                      <a:pt x="391030" y="610095"/>
                      <a:pt x="372155" y="553545"/>
                      <a:pt x="350632" y="499961"/>
                    </a:cubicBezTo>
                    <a:cubicBezTo>
                      <a:pt x="345694" y="486482"/>
                      <a:pt x="339872" y="473295"/>
                      <a:pt x="334365" y="460290"/>
                    </a:cubicBezTo>
                    <a:cubicBezTo>
                      <a:pt x="328860" y="447285"/>
                      <a:pt x="323399" y="434371"/>
                      <a:pt x="317531" y="421775"/>
                    </a:cubicBezTo>
                    <a:cubicBezTo>
                      <a:pt x="311663" y="409176"/>
                      <a:pt x="306114" y="396670"/>
                      <a:pt x="300175" y="384480"/>
                    </a:cubicBezTo>
                    <a:cubicBezTo>
                      <a:pt x="294029" y="372361"/>
                      <a:pt x="287988" y="360397"/>
                      <a:pt x="282052" y="348593"/>
                    </a:cubicBezTo>
                    <a:cubicBezTo>
                      <a:pt x="259242" y="304616"/>
                      <a:pt x="234033" y="261931"/>
                      <a:pt x="206537" y="220720"/>
                    </a:cubicBezTo>
                    <a:cubicBezTo>
                      <a:pt x="200170" y="211271"/>
                      <a:pt x="193419" y="202208"/>
                      <a:pt x="187120" y="193145"/>
                    </a:cubicBezTo>
                    <a:lnTo>
                      <a:pt x="177696" y="179915"/>
                    </a:lnTo>
                    <a:lnTo>
                      <a:pt x="167931" y="167387"/>
                    </a:lnTo>
                    <a:cubicBezTo>
                      <a:pt x="161466" y="159162"/>
                      <a:pt x="155213" y="151165"/>
                      <a:pt x="149171" y="143394"/>
                    </a:cubicBezTo>
                    <a:lnTo>
                      <a:pt x="130479" y="121552"/>
                    </a:lnTo>
                    <a:lnTo>
                      <a:pt x="121575" y="111153"/>
                    </a:lnTo>
                    <a:lnTo>
                      <a:pt x="112512" y="101523"/>
                    </a:lnTo>
                    <a:lnTo>
                      <a:pt x="95384" y="83398"/>
                    </a:lnTo>
                    <a:cubicBezTo>
                      <a:pt x="89922" y="77552"/>
                      <a:pt x="84145" y="72409"/>
                      <a:pt x="78957" y="67266"/>
                    </a:cubicBezTo>
                    <a:lnTo>
                      <a:pt x="63891" y="52789"/>
                    </a:lnTo>
                    <a:cubicBezTo>
                      <a:pt x="53991" y="43907"/>
                      <a:pt x="44950" y="36319"/>
                      <a:pt x="37247" y="29520"/>
                    </a:cubicBezTo>
                    <a:lnTo>
                      <a:pt x="31650" y="24673"/>
                    </a:lnTo>
                    <a:lnTo>
                      <a:pt x="26326" y="20503"/>
                    </a:lnTo>
                    <a:lnTo>
                      <a:pt x="17015" y="13253"/>
                    </a:lnTo>
                    <a:lnTo>
                      <a:pt x="0" y="0"/>
                    </a:lnTo>
                    <a:lnTo>
                      <a:pt x="15022" y="15314"/>
                    </a:lnTo>
                    <a:lnTo>
                      <a:pt x="23153" y="23811"/>
                    </a:lnTo>
                    <a:lnTo>
                      <a:pt x="27845" y="28728"/>
                    </a:lnTo>
                    <a:lnTo>
                      <a:pt x="32625" y="34300"/>
                    </a:lnTo>
                    <a:cubicBezTo>
                      <a:pt x="39308" y="42051"/>
                      <a:pt x="46989" y="50773"/>
                      <a:pt x="55282" y="60763"/>
                    </a:cubicBezTo>
                    <a:cubicBezTo>
                      <a:pt x="63211" y="71163"/>
                      <a:pt x="72274" y="82354"/>
                      <a:pt x="81495" y="94998"/>
                    </a:cubicBezTo>
                    <a:lnTo>
                      <a:pt x="95475" y="115049"/>
                    </a:lnTo>
                    <a:lnTo>
                      <a:pt x="102837" y="125606"/>
                    </a:lnTo>
                    <a:lnTo>
                      <a:pt x="109951" y="136937"/>
                    </a:lnTo>
                    <a:cubicBezTo>
                      <a:pt x="114756" y="144572"/>
                      <a:pt x="119701" y="152434"/>
                      <a:pt x="124792" y="160543"/>
                    </a:cubicBezTo>
                    <a:lnTo>
                      <a:pt x="139384" y="186192"/>
                    </a:lnTo>
                    <a:lnTo>
                      <a:pt x="146927" y="199513"/>
                    </a:lnTo>
                    <a:lnTo>
                      <a:pt x="154086" y="213493"/>
                    </a:lnTo>
                    <a:cubicBezTo>
                      <a:pt x="158823" y="222962"/>
                      <a:pt x="163964" y="232456"/>
                      <a:pt x="168678" y="242446"/>
                    </a:cubicBezTo>
                    <a:cubicBezTo>
                      <a:pt x="188983" y="285338"/>
                      <a:pt x="206915" y="329335"/>
                      <a:pt x="222397" y="374197"/>
                    </a:cubicBezTo>
                    <a:lnTo>
                      <a:pt x="234404" y="410583"/>
                    </a:lnTo>
                    <a:cubicBezTo>
                      <a:pt x="238301" y="422908"/>
                      <a:pt x="241676" y="435617"/>
                      <a:pt x="245573" y="448215"/>
                    </a:cubicBezTo>
                    <a:cubicBezTo>
                      <a:pt x="249470" y="460811"/>
                      <a:pt x="252732" y="473794"/>
                      <a:pt x="256085" y="486889"/>
                    </a:cubicBezTo>
                    <a:cubicBezTo>
                      <a:pt x="259441" y="499986"/>
                      <a:pt x="263042" y="513059"/>
                      <a:pt x="265898" y="526537"/>
                    </a:cubicBezTo>
                    <a:cubicBezTo>
                      <a:pt x="278742" y="579918"/>
                      <a:pt x="288532" y="635969"/>
                      <a:pt x="297186" y="692951"/>
                    </a:cubicBezTo>
                    <a:cubicBezTo>
                      <a:pt x="305840" y="749933"/>
                      <a:pt x="311663" y="808364"/>
                      <a:pt x="316329" y="866750"/>
                    </a:cubicBezTo>
                    <a:lnTo>
                      <a:pt x="319457" y="910591"/>
                    </a:lnTo>
                    <a:cubicBezTo>
                      <a:pt x="320212" y="925226"/>
                      <a:pt x="320969" y="939841"/>
                      <a:pt x="321723" y="954430"/>
                    </a:cubicBezTo>
                    <a:lnTo>
                      <a:pt x="322809" y="976250"/>
                    </a:lnTo>
                    <a:lnTo>
                      <a:pt x="323489" y="998114"/>
                    </a:lnTo>
                    <a:cubicBezTo>
                      <a:pt x="323928" y="1012636"/>
                      <a:pt x="324357" y="1027113"/>
                      <a:pt x="324780" y="1041524"/>
                    </a:cubicBezTo>
                    <a:cubicBezTo>
                      <a:pt x="325688" y="1099321"/>
                      <a:pt x="325824" y="1156120"/>
                      <a:pt x="324306" y="1211198"/>
                    </a:cubicBezTo>
                    <a:cubicBezTo>
                      <a:pt x="323965" y="1224792"/>
                      <a:pt x="323807" y="1238454"/>
                      <a:pt x="323263" y="1251980"/>
                    </a:cubicBezTo>
                    <a:cubicBezTo>
                      <a:pt x="322719" y="1265507"/>
                      <a:pt x="322198" y="1278920"/>
                      <a:pt x="321611" y="1292150"/>
                    </a:cubicBezTo>
                    <a:cubicBezTo>
                      <a:pt x="321021" y="1305381"/>
                      <a:pt x="320658" y="1318456"/>
                      <a:pt x="319888" y="1331390"/>
                    </a:cubicBezTo>
                    <a:cubicBezTo>
                      <a:pt x="319118" y="1344327"/>
                      <a:pt x="318394" y="1357084"/>
                      <a:pt x="317621" y="1369705"/>
                    </a:cubicBezTo>
                    <a:cubicBezTo>
                      <a:pt x="316851" y="1382324"/>
                      <a:pt x="316239" y="1394717"/>
                      <a:pt x="315357" y="1406974"/>
                    </a:cubicBezTo>
                    <a:cubicBezTo>
                      <a:pt x="314479" y="1419276"/>
                      <a:pt x="313596" y="1431376"/>
                      <a:pt x="312706" y="1443225"/>
                    </a:cubicBezTo>
                    <a:cubicBezTo>
                      <a:pt x="311996" y="1455073"/>
                      <a:pt x="311141" y="1466697"/>
                      <a:pt x="310145" y="1478139"/>
                    </a:cubicBezTo>
                    <a:cubicBezTo>
                      <a:pt x="309148" y="1489579"/>
                      <a:pt x="308157" y="1500796"/>
                      <a:pt x="307177" y="1511784"/>
                    </a:cubicBezTo>
                    <a:cubicBezTo>
                      <a:pt x="303553" y="1555691"/>
                      <a:pt x="299157" y="1595952"/>
                      <a:pt x="295531" y="1631568"/>
                    </a:cubicBezTo>
                    <a:cubicBezTo>
                      <a:pt x="291408" y="1667139"/>
                      <a:pt x="287805" y="1698224"/>
                      <a:pt x="284861" y="1723782"/>
                    </a:cubicBezTo>
                    <a:lnTo>
                      <a:pt x="279493" y="1765165"/>
                    </a:lnTo>
                    <a:lnTo>
                      <a:pt x="133792" y="171948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80000">
                    <a:srgbClr val="FD5E0B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MiSans Normal" pitchFamily="2" charset="-122"/>
                  <a:ea typeface="MiSans Normal" pitchFamily="2" charset="-122"/>
                </a:endParaRPr>
              </a:p>
            </p:txBody>
          </p:sp>
          <p:sp>
            <p:nvSpPr>
              <p:cNvPr id="9" name="任意多边形: 形状 218"/>
              <p:cNvSpPr/>
              <p:nvPr/>
            </p:nvSpPr>
            <p:spPr>
              <a:xfrm rot="2610170" flipH="1" flipV="1">
                <a:off x="6418" y="716"/>
                <a:ext cx="1768" cy="2968"/>
              </a:xfrm>
              <a:custGeom>
                <a:avLst/>
                <a:gdLst>
                  <a:gd name="connsiteX0" fmla="*/ 416047 w 698303"/>
                  <a:gd name="connsiteY0" fmla="*/ 2206192 h 2206192"/>
                  <a:gd name="connsiteX1" fmla="*/ 698303 w 698303"/>
                  <a:gd name="connsiteY1" fmla="*/ 1719482 h 2206192"/>
                  <a:gd name="connsiteX2" fmla="*/ 553991 w 698303"/>
                  <a:gd name="connsiteY2" fmla="*/ 1764730 h 2206192"/>
                  <a:gd name="connsiteX3" fmla="*/ 553499 w 698303"/>
                  <a:gd name="connsiteY3" fmla="*/ 1736765 h 2206192"/>
                  <a:gd name="connsiteX4" fmla="*/ 550508 w 698303"/>
                  <a:gd name="connsiteY4" fmla="*/ 1640041 h 2206192"/>
                  <a:gd name="connsiteX5" fmla="*/ 544301 w 698303"/>
                  <a:gd name="connsiteY5" fmla="*/ 1514638 h 2206192"/>
                  <a:gd name="connsiteX6" fmla="*/ 542240 w 698303"/>
                  <a:gd name="connsiteY6" fmla="*/ 1479521 h 2206192"/>
                  <a:gd name="connsiteX7" fmla="*/ 539567 w 698303"/>
                  <a:gd name="connsiteY7" fmla="*/ 1443022 h 2206192"/>
                  <a:gd name="connsiteX8" fmla="*/ 536801 w 698303"/>
                  <a:gd name="connsiteY8" fmla="*/ 1405322 h 2206192"/>
                  <a:gd name="connsiteX9" fmla="*/ 533448 w 698303"/>
                  <a:gd name="connsiteY9" fmla="*/ 1366443 h 2206192"/>
                  <a:gd name="connsiteX10" fmla="*/ 529915 w 698303"/>
                  <a:gd name="connsiteY10" fmla="*/ 1326520 h 2206192"/>
                  <a:gd name="connsiteX11" fmla="*/ 525700 w 698303"/>
                  <a:gd name="connsiteY11" fmla="*/ 1285738 h 2206192"/>
                  <a:gd name="connsiteX12" fmla="*/ 521303 w 698303"/>
                  <a:gd name="connsiteY12" fmla="*/ 1244006 h 2206192"/>
                  <a:gd name="connsiteX13" fmla="*/ 516138 w 698303"/>
                  <a:gd name="connsiteY13" fmla="*/ 1201478 h 2206192"/>
                  <a:gd name="connsiteX14" fmla="*/ 490718 w 698303"/>
                  <a:gd name="connsiteY14" fmla="*/ 1025731 h 2206192"/>
                  <a:gd name="connsiteX15" fmla="*/ 482743 w 698303"/>
                  <a:gd name="connsiteY15" fmla="*/ 980849 h 2206192"/>
                  <a:gd name="connsiteX16" fmla="*/ 478688 w 698303"/>
                  <a:gd name="connsiteY16" fmla="*/ 958350 h 2206192"/>
                  <a:gd name="connsiteX17" fmla="*/ 474157 w 698303"/>
                  <a:gd name="connsiteY17" fmla="*/ 935831 h 2206192"/>
                  <a:gd name="connsiteX18" fmla="*/ 465094 w 698303"/>
                  <a:gd name="connsiteY18" fmla="*/ 890721 h 2206192"/>
                  <a:gd name="connsiteX19" fmla="*/ 455146 w 698303"/>
                  <a:gd name="connsiteY19" fmla="*/ 845681 h 2206192"/>
                  <a:gd name="connsiteX20" fmla="*/ 408634 w 698303"/>
                  <a:gd name="connsiteY20" fmla="*/ 668075 h 2206192"/>
                  <a:gd name="connsiteX21" fmla="*/ 350632 w 698303"/>
                  <a:gd name="connsiteY21" fmla="*/ 499961 h 2206192"/>
                  <a:gd name="connsiteX22" fmla="*/ 334365 w 698303"/>
                  <a:gd name="connsiteY22" fmla="*/ 460290 h 2206192"/>
                  <a:gd name="connsiteX23" fmla="*/ 317531 w 698303"/>
                  <a:gd name="connsiteY23" fmla="*/ 421775 h 2206192"/>
                  <a:gd name="connsiteX24" fmla="*/ 300175 w 698303"/>
                  <a:gd name="connsiteY24" fmla="*/ 384480 h 2206192"/>
                  <a:gd name="connsiteX25" fmla="*/ 282052 w 698303"/>
                  <a:gd name="connsiteY25" fmla="*/ 348593 h 2206192"/>
                  <a:gd name="connsiteX26" fmla="*/ 206537 w 698303"/>
                  <a:gd name="connsiteY26" fmla="*/ 220720 h 2206192"/>
                  <a:gd name="connsiteX27" fmla="*/ 187120 w 698303"/>
                  <a:gd name="connsiteY27" fmla="*/ 193145 h 2206192"/>
                  <a:gd name="connsiteX28" fmla="*/ 177696 w 698303"/>
                  <a:gd name="connsiteY28" fmla="*/ 179915 h 2206192"/>
                  <a:gd name="connsiteX29" fmla="*/ 167931 w 698303"/>
                  <a:gd name="connsiteY29" fmla="*/ 167387 h 2206192"/>
                  <a:gd name="connsiteX30" fmla="*/ 149171 w 698303"/>
                  <a:gd name="connsiteY30" fmla="*/ 143394 h 2206192"/>
                  <a:gd name="connsiteX31" fmla="*/ 130479 w 698303"/>
                  <a:gd name="connsiteY31" fmla="*/ 121552 h 2206192"/>
                  <a:gd name="connsiteX32" fmla="*/ 121575 w 698303"/>
                  <a:gd name="connsiteY32" fmla="*/ 111153 h 2206192"/>
                  <a:gd name="connsiteX33" fmla="*/ 112512 w 698303"/>
                  <a:gd name="connsiteY33" fmla="*/ 101523 h 2206192"/>
                  <a:gd name="connsiteX34" fmla="*/ 95384 w 698303"/>
                  <a:gd name="connsiteY34" fmla="*/ 83398 h 2206192"/>
                  <a:gd name="connsiteX35" fmla="*/ 78957 w 698303"/>
                  <a:gd name="connsiteY35" fmla="*/ 67266 h 2206192"/>
                  <a:gd name="connsiteX36" fmla="*/ 63891 w 698303"/>
                  <a:gd name="connsiteY36" fmla="*/ 52789 h 2206192"/>
                  <a:gd name="connsiteX37" fmla="*/ 37247 w 698303"/>
                  <a:gd name="connsiteY37" fmla="*/ 29520 h 2206192"/>
                  <a:gd name="connsiteX38" fmla="*/ 31650 w 698303"/>
                  <a:gd name="connsiteY38" fmla="*/ 24673 h 2206192"/>
                  <a:gd name="connsiteX39" fmla="*/ 26326 w 698303"/>
                  <a:gd name="connsiteY39" fmla="*/ 20503 h 2206192"/>
                  <a:gd name="connsiteX40" fmla="*/ 17015 w 698303"/>
                  <a:gd name="connsiteY40" fmla="*/ 13253 h 2206192"/>
                  <a:gd name="connsiteX41" fmla="*/ 0 w 698303"/>
                  <a:gd name="connsiteY41" fmla="*/ 0 h 2206192"/>
                  <a:gd name="connsiteX42" fmla="*/ 15022 w 698303"/>
                  <a:gd name="connsiteY42" fmla="*/ 15314 h 2206192"/>
                  <a:gd name="connsiteX43" fmla="*/ 23153 w 698303"/>
                  <a:gd name="connsiteY43" fmla="*/ 23811 h 2206192"/>
                  <a:gd name="connsiteX44" fmla="*/ 27845 w 698303"/>
                  <a:gd name="connsiteY44" fmla="*/ 28728 h 2206192"/>
                  <a:gd name="connsiteX45" fmla="*/ 32625 w 698303"/>
                  <a:gd name="connsiteY45" fmla="*/ 34300 h 2206192"/>
                  <a:gd name="connsiteX46" fmla="*/ 55282 w 698303"/>
                  <a:gd name="connsiteY46" fmla="*/ 60763 h 2206192"/>
                  <a:gd name="connsiteX47" fmla="*/ 81495 w 698303"/>
                  <a:gd name="connsiteY47" fmla="*/ 94998 h 2206192"/>
                  <a:gd name="connsiteX48" fmla="*/ 95475 w 698303"/>
                  <a:gd name="connsiteY48" fmla="*/ 115049 h 2206192"/>
                  <a:gd name="connsiteX49" fmla="*/ 102837 w 698303"/>
                  <a:gd name="connsiteY49" fmla="*/ 125606 h 2206192"/>
                  <a:gd name="connsiteX50" fmla="*/ 109951 w 698303"/>
                  <a:gd name="connsiteY50" fmla="*/ 136937 h 2206192"/>
                  <a:gd name="connsiteX51" fmla="*/ 124792 w 698303"/>
                  <a:gd name="connsiteY51" fmla="*/ 160543 h 2206192"/>
                  <a:gd name="connsiteX52" fmla="*/ 139384 w 698303"/>
                  <a:gd name="connsiteY52" fmla="*/ 186192 h 2206192"/>
                  <a:gd name="connsiteX53" fmla="*/ 146927 w 698303"/>
                  <a:gd name="connsiteY53" fmla="*/ 199513 h 2206192"/>
                  <a:gd name="connsiteX54" fmla="*/ 154086 w 698303"/>
                  <a:gd name="connsiteY54" fmla="*/ 213493 h 2206192"/>
                  <a:gd name="connsiteX55" fmla="*/ 168678 w 698303"/>
                  <a:gd name="connsiteY55" fmla="*/ 242446 h 2206192"/>
                  <a:gd name="connsiteX56" fmla="*/ 222397 w 698303"/>
                  <a:gd name="connsiteY56" fmla="*/ 374197 h 2206192"/>
                  <a:gd name="connsiteX57" fmla="*/ 234404 w 698303"/>
                  <a:gd name="connsiteY57" fmla="*/ 410583 h 2206192"/>
                  <a:gd name="connsiteX58" fmla="*/ 245573 w 698303"/>
                  <a:gd name="connsiteY58" fmla="*/ 448215 h 2206192"/>
                  <a:gd name="connsiteX59" fmla="*/ 256085 w 698303"/>
                  <a:gd name="connsiteY59" fmla="*/ 486889 h 2206192"/>
                  <a:gd name="connsiteX60" fmla="*/ 265898 w 698303"/>
                  <a:gd name="connsiteY60" fmla="*/ 526537 h 2206192"/>
                  <a:gd name="connsiteX61" fmla="*/ 297186 w 698303"/>
                  <a:gd name="connsiteY61" fmla="*/ 692951 h 2206192"/>
                  <a:gd name="connsiteX62" fmla="*/ 316329 w 698303"/>
                  <a:gd name="connsiteY62" fmla="*/ 866750 h 2206192"/>
                  <a:gd name="connsiteX63" fmla="*/ 319457 w 698303"/>
                  <a:gd name="connsiteY63" fmla="*/ 910591 h 2206192"/>
                  <a:gd name="connsiteX64" fmla="*/ 321723 w 698303"/>
                  <a:gd name="connsiteY64" fmla="*/ 954430 h 2206192"/>
                  <a:gd name="connsiteX65" fmla="*/ 322809 w 698303"/>
                  <a:gd name="connsiteY65" fmla="*/ 976250 h 2206192"/>
                  <a:gd name="connsiteX66" fmla="*/ 323489 w 698303"/>
                  <a:gd name="connsiteY66" fmla="*/ 998114 h 2206192"/>
                  <a:gd name="connsiteX67" fmla="*/ 324780 w 698303"/>
                  <a:gd name="connsiteY67" fmla="*/ 1041524 h 2206192"/>
                  <a:gd name="connsiteX68" fmla="*/ 324306 w 698303"/>
                  <a:gd name="connsiteY68" fmla="*/ 1211198 h 2206192"/>
                  <a:gd name="connsiteX69" fmla="*/ 323263 w 698303"/>
                  <a:gd name="connsiteY69" fmla="*/ 1251980 h 2206192"/>
                  <a:gd name="connsiteX70" fmla="*/ 321611 w 698303"/>
                  <a:gd name="connsiteY70" fmla="*/ 1292150 h 2206192"/>
                  <a:gd name="connsiteX71" fmla="*/ 319888 w 698303"/>
                  <a:gd name="connsiteY71" fmla="*/ 1331390 h 2206192"/>
                  <a:gd name="connsiteX72" fmla="*/ 317621 w 698303"/>
                  <a:gd name="connsiteY72" fmla="*/ 1369705 h 2206192"/>
                  <a:gd name="connsiteX73" fmla="*/ 315357 w 698303"/>
                  <a:gd name="connsiteY73" fmla="*/ 1406974 h 2206192"/>
                  <a:gd name="connsiteX74" fmla="*/ 312706 w 698303"/>
                  <a:gd name="connsiteY74" fmla="*/ 1443225 h 2206192"/>
                  <a:gd name="connsiteX75" fmla="*/ 310145 w 698303"/>
                  <a:gd name="connsiteY75" fmla="*/ 1478139 h 2206192"/>
                  <a:gd name="connsiteX76" fmla="*/ 307177 w 698303"/>
                  <a:gd name="connsiteY76" fmla="*/ 1511784 h 2206192"/>
                  <a:gd name="connsiteX77" fmla="*/ 295531 w 698303"/>
                  <a:gd name="connsiteY77" fmla="*/ 1631568 h 2206192"/>
                  <a:gd name="connsiteX78" fmla="*/ 284861 w 698303"/>
                  <a:gd name="connsiteY78" fmla="*/ 1723782 h 2206192"/>
                  <a:gd name="connsiteX79" fmla="*/ 279493 w 698303"/>
                  <a:gd name="connsiteY79" fmla="*/ 1765165 h 2206192"/>
                  <a:gd name="connsiteX80" fmla="*/ 133792 w 698303"/>
                  <a:gd name="connsiteY80" fmla="*/ 1719482 h 220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98303" h="2206192">
                    <a:moveTo>
                      <a:pt x="416047" y="2206192"/>
                    </a:moveTo>
                    <a:lnTo>
                      <a:pt x="698303" y="1719482"/>
                    </a:lnTo>
                    <a:lnTo>
                      <a:pt x="553991" y="1764730"/>
                    </a:lnTo>
                    <a:lnTo>
                      <a:pt x="553499" y="1736765"/>
                    </a:lnTo>
                    <a:cubicBezTo>
                      <a:pt x="552774" y="1709960"/>
                      <a:pt x="551664" y="1677403"/>
                      <a:pt x="550508" y="1640041"/>
                    </a:cubicBezTo>
                    <a:cubicBezTo>
                      <a:pt x="548833" y="1602682"/>
                      <a:pt x="547223" y="1560609"/>
                      <a:pt x="544301" y="1514638"/>
                    </a:cubicBezTo>
                    <a:cubicBezTo>
                      <a:pt x="543622" y="1503173"/>
                      <a:pt x="543123" y="1491460"/>
                      <a:pt x="542240" y="1479521"/>
                    </a:cubicBezTo>
                    <a:cubicBezTo>
                      <a:pt x="541355" y="1467582"/>
                      <a:pt x="540472" y="1455392"/>
                      <a:pt x="539567" y="1443022"/>
                    </a:cubicBezTo>
                    <a:cubicBezTo>
                      <a:pt x="538659" y="1430651"/>
                      <a:pt x="537777" y="1418098"/>
                      <a:pt x="536801" y="1405322"/>
                    </a:cubicBezTo>
                    <a:cubicBezTo>
                      <a:pt x="535828" y="1392542"/>
                      <a:pt x="534717" y="1379583"/>
                      <a:pt x="533448" y="1366443"/>
                    </a:cubicBezTo>
                    <a:cubicBezTo>
                      <a:pt x="532179" y="1353300"/>
                      <a:pt x="531184" y="1339889"/>
                      <a:pt x="529915" y="1326520"/>
                    </a:cubicBezTo>
                    <a:cubicBezTo>
                      <a:pt x="528646" y="1313154"/>
                      <a:pt x="527104" y="1299513"/>
                      <a:pt x="525700" y="1285738"/>
                    </a:cubicBezTo>
                    <a:cubicBezTo>
                      <a:pt x="524280" y="1271964"/>
                      <a:pt x="522816" y="1258054"/>
                      <a:pt x="521303" y="1244006"/>
                    </a:cubicBezTo>
                    <a:cubicBezTo>
                      <a:pt x="519583" y="1229958"/>
                      <a:pt x="517861" y="1215774"/>
                      <a:pt x="516138" y="1201478"/>
                    </a:cubicBezTo>
                    <a:cubicBezTo>
                      <a:pt x="509297" y="1144339"/>
                      <a:pt x="500482" y="1085386"/>
                      <a:pt x="490718" y="1025731"/>
                    </a:cubicBezTo>
                    <a:cubicBezTo>
                      <a:pt x="488060" y="1010846"/>
                      <a:pt x="485401" y="995870"/>
                      <a:pt x="482743" y="980849"/>
                    </a:cubicBezTo>
                    <a:cubicBezTo>
                      <a:pt x="481384" y="973371"/>
                      <a:pt x="480048" y="965873"/>
                      <a:pt x="478688" y="958350"/>
                    </a:cubicBezTo>
                    <a:lnTo>
                      <a:pt x="474157" y="935831"/>
                    </a:lnTo>
                    <a:cubicBezTo>
                      <a:pt x="471135" y="920853"/>
                      <a:pt x="468113" y="905832"/>
                      <a:pt x="465094" y="890721"/>
                    </a:cubicBezTo>
                    <a:cubicBezTo>
                      <a:pt x="461802" y="875700"/>
                      <a:pt x="458484" y="860702"/>
                      <a:pt x="455146" y="845681"/>
                    </a:cubicBezTo>
                    <a:cubicBezTo>
                      <a:pt x="441349" y="785707"/>
                      <a:pt x="426238" y="726052"/>
                      <a:pt x="408634" y="668075"/>
                    </a:cubicBezTo>
                    <a:cubicBezTo>
                      <a:pt x="391030" y="610095"/>
                      <a:pt x="372155" y="553545"/>
                      <a:pt x="350632" y="499961"/>
                    </a:cubicBezTo>
                    <a:cubicBezTo>
                      <a:pt x="345694" y="486482"/>
                      <a:pt x="339872" y="473295"/>
                      <a:pt x="334365" y="460290"/>
                    </a:cubicBezTo>
                    <a:cubicBezTo>
                      <a:pt x="328860" y="447285"/>
                      <a:pt x="323399" y="434371"/>
                      <a:pt x="317531" y="421775"/>
                    </a:cubicBezTo>
                    <a:cubicBezTo>
                      <a:pt x="311663" y="409176"/>
                      <a:pt x="306114" y="396670"/>
                      <a:pt x="300175" y="384480"/>
                    </a:cubicBezTo>
                    <a:cubicBezTo>
                      <a:pt x="294029" y="372361"/>
                      <a:pt x="287988" y="360397"/>
                      <a:pt x="282052" y="348593"/>
                    </a:cubicBezTo>
                    <a:cubicBezTo>
                      <a:pt x="259242" y="304616"/>
                      <a:pt x="234033" y="261931"/>
                      <a:pt x="206537" y="220720"/>
                    </a:cubicBezTo>
                    <a:cubicBezTo>
                      <a:pt x="200170" y="211271"/>
                      <a:pt x="193419" y="202208"/>
                      <a:pt x="187120" y="193145"/>
                    </a:cubicBezTo>
                    <a:lnTo>
                      <a:pt x="177696" y="179915"/>
                    </a:lnTo>
                    <a:lnTo>
                      <a:pt x="167931" y="167387"/>
                    </a:lnTo>
                    <a:cubicBezTo>
                      <a:pt x="161466" y="159162"/>
                      <a:pt x="155213" y="151165"/>
                      <a:pt x="149171" y="143394"/>
                    </a:cubicBezTo>
                    <a:lnTo>
                      <a:pt x="130479" y="121552"/>
                    </a:lnTo>
                    <a:lnTo>
                      <a:pt x="121575" y="111153"/>
                    </a:lnTo>
                    <a:lnTo>
                      <a:pt x="112512" y="101523"/>
                    </a:lnTo>
                    <a:lnTo>
                      <a:pt x="95384" y="83398"/>
                    </a:lnTo>
                    <a:cubicBezTo>
                      <a:pt x="89922" y="77552"/>
                      <a:pt x="84145" y="72409"/>
                      <a:pt x="78957" y="67266"/>
                    </a:cubicBezTo>
                    <a:lnTo>
                      <a:pt x="63891" y="52789"/>
                    </a:lnTo>
                    <a:cubicBezTo>
                      <a:pt x="53991" y="43907"/>
                      <a:pt x="44950" y="36319"/>
                      <a:pt x="37247" y="29520"/>
                    </a:cubicBezTo>
                    <a:lnTo>
                      <a:pt x="31650" y="24673"/>
                    </a:lnTo>
                    <a:lnTo>
                      <a:pt x="26326" y="20503"/>
                    </a:lnTo>
                    <a:lnTo>
                      <a:pt x="17015" y="13253"/>
                    </a:lnTo>
                    <a:lnTo>
                      <a:pt x="0" y="0"/>
                    </a:lnTo>
                    <a:lnTo>
                      <a:pt x="15022" y="15314"/>
                    </a:lnTo>
                    <a:lnTo>
                      <a:pt x="23153" y="23811"/>
                    </a:lnTo>
                    <a:lnTo>
                      <a:pt x="27845" y="28728"/>
                    </a:lnTo>
                    <a:lnTo>
                      <a:pt x="32625" y="34300"/>
                    </a:lnTo>
                    <a:cubicBezTo>
                      <a:pt x="39308" y="42051"/>
                      <a:pt x="46989" y="50773"/>
                      <a:pt x="55282" y="60763"/>
                    </a:cubicBezTo>
                    <a:cubicBezTo>
                      <a:pt x="63211" y="71163"/>
                      <a:pt x="72274" y="82354"/>
                      <a:pt x="81495" y="94998"/>
                    </a:cubicBezTo>
                    <a:lnTo>
                      <a:pt x="95475" y="115049"/>
                    </a:lnTo>
                    <a:lnTo>
                      <a:pt x="102837" y="125606"/>
                    </a:lnTo>
                    <a:lnTo>
                      <a:pt x="109951" y="136937"/>
                    </a:lnTo>
                    <a:cubicBezTo>
                      <a:pt x="114756" y="144572"/>
                      <a:pt x="119701" y="152434"/>
                      <a:pt x="124792" y="160543"/>
                    </a:cubicBezTo>
                    <a:lnTo>
                      <a:pt x="139384" y="186192"/>
                    </a:lnTo>
                    <a:lnTo>
                      <a:pt x="146927" y="199513"/>
                    </a:lnTo>
                    <a:lnTo>
                      <a:pt x="154086" y="213493"/>
                    </a:lnTo>
                    <a:cubicBezTo>
                      <a:pt x="158823" y="222962"/>
                      <a:pt x="163964" y="232456"/>
                      <a:pt x="168678" y="242446"/>
                    </a:cubicBezTo>
                    <a:cubicBezTo>
                      <a:pt x="188983" y="285338"/>
                      <a:pt x="206915" y="329335"/>
                      <a:pt x="222397" y="374197"/>
                    </a:cubicBezTo>
                    <a:lnTo>
                      <a:pt x="234404" y="410583"/>
                    </a:lnTo>
                    <a:cubicBezTo>
                      <a:pt x="238301" y="422908"/>
                      <a:pt x="241676" y="435617"/>
                      <a:pt x="245573" y="448215"/>
                    </a:cubicBezTo>
                    <a:cubicBezTo>
                      <a:pt x="249470" y="460811"/>
                      <a:pt x="252732" y="473794"/>
                      <a:pt x="256085" y="486889"/>
                    </a:cubicBezTo>
                    <a:cubicBezTo>
                      <a:pt x="259441" y="499986"/>
                      <a:pt x="263042" y="513059"/>
                      <a:pt x="265898" y="526537"/>
                    </a:cubicBezTo>
                    <a:cubicBezTo>
                      <a:pt x="278742" y="579918"/>
                      <a:pt x="288532" y="635969"/>
                      <a:pt x="297186" y="692951"/>
                    </a:cubicBezTo>
                    <a:cubicBezTo>
                      <a:pt x="305840" y="749933"/>
                      <a:pt x="311663" y="808364"/>
                      <a:pt x="316329" y="866750"/>
                    </a:cubicBezTo>
                    <a:lnTo>
                      <a:pt x="319457" y="910591"/>
                    </a:lnTo>
                    <a:cubicBezTo>
                      <a:pt x="320212" y="925226"/>
                      <a:pt x="320969" y="939841"/>
                      <a:pt x="321723" y="954430"/>
                    </a:cubicBezTo>
                    <a:lnTo>
                      <a:pt x="322809" y="976250"/>
                    </a:lnTo>
                    <a:lnTo>
                      <a:pt x="323489" y="998114"/>
                    </a:lnTo>
                    <a:cubicBezTo>
                      <a:pt x="323928" y="1012636"/>
                      <a:pt x="324357" y="1027113"/>
                      <a:pt x="324780" y="1041524"/>
                    </a:cubicBezTo>
                    <a:cubicBezTo>
                      <a:pt x="325688" y="1099321"/>
                      <a:pt x="325824" y="1156120"/>
                      <a:pt x="324306" y="1211198"/>
                    </a:cubicBezTo>
                    <a:cubicBezTo>
                      <a:pt x="323965" y="1224792"/>
                      <a:pt x="323807" y="1238454"/>
                      <a:pt x="323263" y="1251980"/>
                    </a:cubicBezTo>
                    <a:cubicBezTo>
                      <a:pt x="322719" y="1265507"/>
                      <a:pt x="322198" y="1278920"/>
                      <a:pt x="321611" y="1292150"/>
                    </a:cubicBezTo>
                    <a:cubicBezTo>
                      <a:pt x="321021" y="1305381"/>
                      <a:pt x="320658" y="1318456"/>
                      <a:pt x="319888" y="1331390"/>
                    </a:cubicBezTo>
                    <a:cubicBezTo>
                      <a:pt x="319118" y="1344327"/>
                      <a:pt x="318394" y="1357084"/>
                      <a:pt x="317621" y="1369705"/>
                    </a:cubicBezTo>
                    <a:cubicBezTo>
                      <a:pt x="316851" y="1382324"/>
                      <a:pt x="316239" y="1394717"/>
                      <a:pt x="315357" y="1406974"/>
                    </a:cubicBezTo>
                    <a:cubicBezTo>
                      <a:pt x="314479" y="1419276"/>
                      <a:pt x="313596" y="1431376"/>
                      <a:pt x="312706" y="1443225"/>
                    </a:cubicBezTo>
                    <a:cubicBezTo>
                      <a:pt x="311996" y="1455073"/>
                      <a:pt x="311141" y="1466697"/>
                      <a:pt x="310145" y="1478139"/>
                    </a:cubicBezTo>
                    <a:cubicBezTo>
                      <a:pt x="309148" y="1489579"/>
                      <a:pt x="308157" y="1500796"/>
                      <a:pt x="307177" y="1511784"/>
                    </a:cubicBezTo>
                    <a:cubicBezTo>
                      <a:pt x="303553" y="1555691"/>
                      <a:pt x="299157" y="1595952"/>
                      <a:pt x="295531" y="1631568"/>
                    </a:cubicBezTo>
                    <a:cubicBezTo>
                      <a:pt x="291408" y="1667139"/>
                      <a:pt x="287805" y="1698224"/>
                      <a:pt x="284861" y="1723782"/>
                    </a:cubicBezTo>
                    <a:lnTo>
                      <a:pt x="279493" y="1765165"/>
                    </a:lnTo>
                    <a:lnTo>
                      <a:pt x="133792" y="171948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80000">
                    <a:srgbClr val="FD5E0B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kern="0">
                  <a:solidFill>
                    <a:prstClr val="white"/>
                  </a:solidFill>
                  <a:latin typeface="MiSans Normal" pitchFamily="2" charset="-122"/>
                  <a:ea typeface="MiSans Normal" pitchFamily="2" charset="-122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7"/>
              <a:srcRect l="12731" t="86504" r="20793" b="706"/>
              <a:stretch>
                <a:fillRect/>
              </a:stretch>
            </p:blipFill>
            <p:spPr>
              <a:xfrm>
                <a:off x="2487" y="7768"/>
                <a:ext cx="6250" cy="1051"/>
              </a:xfrm>
              <a:prstGeom prst="rect">
                <a:avLst/>
              </a:prstGeom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044" y="612"/>
              <a:ext cx="2348" cy="1313"/>
            </a:xfrm>
            <a:prstGeom prst="rect">
              <a:avLst/>
            </a:prstGeom>
            <a:ln>
              <a:solidFill>
                <a:srgbClr val="D8440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61" y="658"/>
              <a:ext cx="2348" cy="1313"/>
            </a:xfrm>
            <a:prstGeom prst="rect">
              <a:avLst/>
            </a:prstGeom>
            <a:ln>
              <a:solidFill>
                <a:srgbClr val="D84400"/>
              </a:solidFill>
            </a:ln>
          </p:spPr>
        </p:pic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8585" y="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257" y="1657881"/>
            <a:ext cx="2030172" cy="2085684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712085" y="339725"/>
            <a:ext cx="5944870" cy="4873625"/>
            <a:chOff x="4271" y="535"/>
            <a:chExt cx="9362" cy="7675"/>
          </a:xfrm>
        </p:grpSpPr>
        <p:pic>
          <p:nvPicPr>
            <p:cNvPr id="3" name="图片 2"/>
            <p:cNvPicPr/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5166" b="4500"/>
            <a:stretch>
              <a:fillRect/>
            </a:stretch>
          </p:blipFill>
          <p:spPr>
            <a:xfrm>
              <a:off x="4271" y="744"/>
              <a:ext cx="9363" cy="7467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11402" y="535"/>
              <a:ext cx="2062" cy="1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303" y="3584"/>
              <a:ext cx="2161" cy="1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50" y="3835"/>
              <a:ext cx="1730" cy="183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1875" y="5662930"/>
            <a:ext cx="7048500" cy="5334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 descr="资源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82575" y="0"/>
            <a:ext cx="16020415" cy="712025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02527" y="1270292"/>
            <a:ext cx="3810000" cy="3541550"/>
            <a:chOff x="402527" y="1270292"/>
            <a:chExt cx="3810000" cy="3541550"/>
          </a:xfrm>
        </p:grpSpPr>
        <p:sp>
          <p:nvSpPr>
            <p:cNvPr id="9" name="PA_椭圆 3"/>
            <p:cNvSpPr/>
            <p:nvPr>
              <p:custDataLst>
                <p:tags r:id="rId4"/>
              </p:custDataLst>
            </p:nvPr>
          </p:nvSpPr>
          <p:spPr>
            <a:xfrm>
              <a:off x="536752" y="1270292"/>
              <a:ext cx="3541550" cy="35415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 w="38100">
              <a:gradFill flip="none" rotWithShape="1">
                <a:gsLst>
                  <a:gs pos="0">
                    <a:schemeClr val="bg1">
                      <a:lumMod val="10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dist="2032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rcRect l="8789" r="8789"/>
            <a:stretch>
              <a:fillRect/>
            </a:stretch>
          </p:blipFill>
          <p:spPr>
            <a:xfrm>
              <a:off x="402527" y="1878119"/>
              <a:ext cx="3810000" cy="2600975"/>
            </a:xfrm>
            <a:prstGeom prst="rect">
              <a:avLst/>
            </a:prstGeom>
            <a:effectLst>
              <a:softEdge rad="469900"/>
            </a:effectLst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  <p:pic>
        <p:nvPicPr>
          <p:cNvPr id="13" name="图片 12"/>
          <p:cNvPicPr/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7795" y="5073650"/>
            <a:ext cx="1724025" cy="1974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8605" y="1128395"/>
            <a:ext cx="7501255" cy="22529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22675" y="4232275"/>
            <a:ext cx="7501255" cy="117157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rcRect b="8137"/>
          <a:stretch>
            <a:fillRect/>
          </a:stretch>
        </p:blipFill>
        <p:spPr>
          <a:xfrm>
            <a:off x="8886190" y="102870"/>
            <a:ext cx="2825115" cy="2595880"/>
          </a:xfrm>
          <a:prstGeom prst="rect">
            <a:avLst/>
          </a:prstGeom>
        </p:spPr>
      </p:pic>
      <p:pic>
        <p:nvPicPr>
          <p:cNvPr id="11" name="图片 10" descr="资源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282575" y="1274445"/>
            <a:ext cx="16020415" cy="5845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  <p:pic>
        <p:nvPicPr>
          <p:cNvPr id="7" name="图片 6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7795" y="5073650"/>
            <a:ext cx="1724025" cy="19742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17370" y="1274445"/>
            <a:ext cx="7562215" cy="4569460"/>
            <a:chOff x="3307" y="1901"/>
            <a:chExt cx="10756" cy="6264"/>
          </a:xfrm>
        </p:grpSpPr>
        <p:pic>
          <p:nvPicPr>
            <p:cNvPr id="14" name="小李PPT16" descr="电脑的屏幕&#10;&#10;描述已自动生成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307" y="1901"/>
              <a:ext cx="10757" cy="6264"/>
            </a:xfrm>
            <a:prstGeom prst="rect">
              <a:avLst/>
            </a:prstGeom>
          </p:spPr>
        </p:pic>
        <p:pic>
          <p:nvPicPr>
            <p:cNvPr id="5" name="图片 4" descr="图片修改 (12)"/>
            <p:cNvPicPr>
              <a:picLocks noChangeAspect="1"/>
            </p:cNvPicPr>
            <p:nvPr/>
          </p:nvPicPr>
          <p:blipFill>
            <a:blip r:embed="rId8"/>
            <a:srcRect b="7380"/>
            <a:stretch>
              <a:fillRect/>
            </a:stretch>
          </p:blipFill>
          <p:spPr>
            <a:xfrm>
              <a:off x="4483" y="2267"/>
              <a:ext cx="8363" cy="5495"/>
            </a:xfrm>
            <a:prstGeom prst="rect">
              <a:avLst/>
            </a:prstGeom>
          </p:spPr>
        </p:pic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0" y="0"/>
            <a:ext cx="12199620" cy="7181850"/>
            <a:chOff x="0" y="0"/>
            <a:chExt cx="19212" cy="11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rcRect l="2479" b="1816"/>
            <a:stretch>
              <a:fillRect/>
            </a:stretch>
          </p:blipFill>
          <p:spPr>
            <a:xfrm>
              <a:off x="0" y="0"/>
              <a:ext cx="19199" cy="10902"/>
            </a:xfrm>
            <a:prstGeom prst="rect">
              <a:avLst/>
            </a:prstGeom>
          </p:spPr>
        </p:pic>
        <p:pic>
          <p:nvPicPr>
            <p:cNvPr id="3" name="图片 2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58" y="7828"/>
              <a:ext cx="3354" cy="3482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837680" y="173355"/>
            <a:ext cx="2270125" cy="1270000"/>
          </a:xfrm>
          <a:prstGeom prst="rect">
            <a:avLst/>
          </a:prstGeom>
          <a:noFill/>
          <a:ln w="28575" cmpd="sng">
            <a:solidFill>
              <a:srgbClr val="FD8231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8815" y="201930"/>
            <a:ext cx="1809750" cy="11671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42760" y="201930"/>
            <a:ext cx="2266950" cy="12287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88360" y="1701165"/>
            <a:ext cx="1550670" cy="968375"/>
          </a:xfrm>
          <a:prstGeom prst="rect">
            <a:avLst/>
          </a:prstGeom>
          <a:noFill/>
          <a:ln w="28575" cmpd="sng">
            <a:solidFill>
              <a:srgbClr val="FD8231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8840" y="852170"/>
            <a:ext cx="878840" cy="771525"/>
          </a:xfrm>
          <a:prstGeom prst="rect">
            <a:avLst/>
          </a:prstGeom>
        </p:spPr>
      </p:pic>
      <p:pic>
        <p:nvPicPr>
          <p:cNvPr id="11" name="动车飞驰">
            <a:hlinkClick r:id="" action="ppaction://media"/>
          </p:cNvPr>
          <p:cNvPicPr/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rcRect l="11175" t="-265"/>
          <a:stretch>
            <a:fillRect/>
          </a:stretch>
        </p:blipFill>
        <p:spPr>
          <a:xfrm>
            <a:off x="3402330" y="1715770"/>
            <a:ext cx="1537335" cy="9537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1620" y="1900555"/>
            <a:ext cx="2491105" cy="13100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12037 L -0.0075 0.00490741 L -0.0184375 0.0134259 L -0.0245833 0.017037 L -0.0389063 0.0230556 L -0.0471354 0.0255556 L -0.0525521 0.0255556 L -0.0586979 0.0327778 L -0.0696354 0.0388889 L -0.0751042 0.0400926 L -0.0805729 0.0437037 L -0.0860417 0.0461111 L -0.0914583 0.0461111 L -0.0976042 0.0473148 L -0.103073 0.0473148 L -0.108542 0.0473148 L -0.11401 0.0498148 L -0.120833 0.0510185 L -0.126979 0.0510185 L -0.132448 0.0510185 L -0.137917 0.0510185 L -0.14474 0.0510185 L -0.150208 0.0510185 L -0.155625 0.0522222 L -0.161094 0.0522222 L -0.166562 0.0522222 L -0.172708 0.0534259 L -0.178854 0.0534259 L -0.184323 0.0534259 L -0.189792 0.0558333 L -0.195937 0.0558333 L -0.201354 0.0558333 L -0.206823 0.0582407 L -0.212969 0.0582407 L -0.221875 0.059537 L -0.228021 0.0607407 L -0.233437 0.0607407 L -0.238906 0.0631481 L -0.244375 0.0631481 L -0.250521 0.0655556 L -0.257344 0.0667593 L -0.265521 0.0703704 L -0.271667 0.0703704 L -0.277135 0.0764815 L -0.282604 0.0800926 L -0.288073 0.0837963 L -0.293542 0.085 L -0.301042 0.0947222 L -0.30651 0.10074 L -0.312656 0.106852 L -0.313333 0.117777 L -0.313333 0.127407 L -0.313333 0.137129 L -0.311302 0.146852 L -0.305833 0.151759 L -0.300365 0.158981 L -0.294896 0.16388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8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504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repeatCount="indefinite" fill="hold" display="1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 descr="资源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82575" y="1274445"/>
            <a:ext cx="16020415" cy="584581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596390" y="309880"/>
            <a:ext cx="9194800" cy="2774315"/>
            <a:chOff x="1286" y="1697"/>
            <a:chExt cx="17035" cy="5312"/>
          </a:xfrm>
        </p:grpSpPr>
        <p:pic>
          <p:nvPicPr>
            <p:cNvPr id="6" name="图片占位符 6"/>
            <p:cNvPicPr>
              <a:picLocks noGrp="1" noChangeAspect="1"/>
            </p:cNvPicPr>
            <p:nvPr/>
          </p:nvPicPr>
          <p:blipFill>
            <a:blip r:embed="rId4"/>
            <a:srcRect l="2621" t="-1554" r="-2621" b="9639"/>
            <a:stretch>
              <a:fillRect/>
            </a:stretch>
          </p:blipFill>
          <p:spPr>
            <a:xfrm>
              <a:off x="1286" y="1697"/>
              <a:ext cx="4193" cy="5312"/>
            </a:xfrm>
            <a:custGeom>
              <a:avLst/>
              <a:gdLst>
                <a:gd name="connsiteX0" fmla="*/ 0 w 2572295"/>
                <a:gd name="connsiteY0" fmla="*/ 0 h 3194050"/>
                <a:gd name="connsiteX1" fmla="*/ 896648 w 2572295"/>
                <a:gd name="connsiteY1" fmla="*/ 134576 h 3194050"/>
                <a:gd name="connsiteX2" fmla="*/ 1913703 w 2572295"/>
                <a:gd name="connsiteY2" fmla="*/ 250556 h 3194050"/>
                <a:gd name="connsiteX3" fmla="*/ 2572295 w 2572295"/>
                <a:gd name="connsiteY3" fmla="*/ 303317 h 3194050"/>
                <a:gd name="connsiteX4" fmla="*/ 2572295 w 2572295"/>
                <a:gd name="connsiteY4" fmla="*/ 648233 h 3194050"/>
                <a:gd name="connsiteX5" fmla="*/ 2572295 w 2572295"/>
                <a:gd name="connsiteY5" fmla="*/ 2545817 h 3194050"/>
                <a:gd name="connsiteX6" fmla="*/ 2572295 w 2572295"/>
                <a:gd name="connsiteY6" fmla="*/ 2890733 h 3194050"/>
                <a:gd name="connsiteX7" fmla="*/ 1913703 w 2572295"/>
                <a:gd name="connsiteY7" fmla="*/ 2943494 h 3194050"/>
                <a:gd name="connsiteX8" fmla="*/ 896648 w 2572295"/>
                <a:gd name="connsiteY8" fmla="*/ 3059474 h 3194050"/>
                <a:gd name="connsiteX9" fmla="*/ 0 w 2572295"/>
                <a:gd name="connsiteY9" fmla="*/ 3194050 h 3194050"/>
                <a:gd name="connsiteX10" fmla="*/ 0 w 2572295"/>
                <a:gd name="connsiteY10" fmla="*/ 2545817 h 3194050"/>
                <a:gd name="connsiteX11" fmla="*/ 0 w 2572295"/>
                <a:gd name="connsiteY11" fmla="*/ 648233 h 319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2295" h="3194050">
                  <a:moveTo>
                    <a:pt x="0" y="0"/>
                  </a:moveTo>
                  <a:lnTo>
                    <a:pt x="896648" y="134576"/>
                  </a:lnTo>
                  <a:cubicBezTo>
                    <a:pt x="1227743" y="178209"/>
                    <a:pt x="1567071" y="216965"/>
                    <a:pt x="1913703" y="250556"/>
                  </a:cubicBezTo>
                  <a:lnTo>
                    <a:pt x="2572295" y="303317"/>
                  </a:lnTo>
                  <a:lnTo>
                    <a:pt x="2572295" y="648233"/>
                  </a:lnTo>
                  <a:lnTo>
                    <a:pt x="2572295" y="2545817"/>
                  </a:lnTo>
                  <a:lnTo>
                    <a:pt x="2572295" y="2890733"/>
                  </a:lnTo>
                  <a:lnTo>
                    <a:pt x="1913703" y="2943494"/>
                  </a:lnTo>
                  <a:cubicBezTo>
                    <a:pt x="1567071" y="2977086"/>
                    <a:pt x="1227743" y="3015841"/>
                    <a:pt x="896648" y="3059474"/>
                  </a:cubicBezTo>
                  <a:lnTo>
                    <a:pt x="0" y="3194050"/>
                  </a:lnTo>
                  <a:lnTo>
                    <a:pt x="0" y="2545817"/>
                  </a:lnTo>
                  <a:lnTo>
                    <a:pt x="0" y="648233"/>
                  </a:lnTo>
                  <a:close/>
                </a:path>
              </a:pathLst>
            </a:custGeom>
          </p:spPr>
        </p:pic>
        <p:pic>
          <p:nvPicPr>
            <p:cNvPr id="9" name="图片占位符 7" descr="C:/Users/52208/Desktop/2025年全国红领巾巡讲团培训/砂糖橘的卡通图片/u=309129829,3376368223&amp;fm=253&amp;app=120&amp;f=JPEG.jpgu=309129829,3376368223&amp;fm=253&amp;app=120&amp;f=JPEG"/>
            <p:cNvPicPr>
              <a:picLocks noGrp="1" noChangeAspect="1"/>
            </p:cNvPicPr>
            <p:nvPr/>
          </p:nvPicPr>
          <p:blipFill>
            <a:blip r:embed="rId5"/>
            <a:srcRect t="476" b="476"/>
            <a:stretch>
              <a:fillRect/>
            </a:stretch>
          </p:blipFill>
          <p:spPr>
            <a:xfrm>
              <a:off x="5559" y="2204"/>
              <a:ext cx="4199" cy="4298"/>
            </a:xfrm>
            <a:custGeom>
              <a:avLst/>
              <a:gdLst>
                <a:gd name="connsiteX0" fmla="*/ 0 w 2575919"/>
                <a:gd name="connsiteY0" fmla="*/ 0 h 2584450"/>
                <a:gd name="connsiteX1" fmla="*/ 391124 w 2575919"/>
                <a:gd name="connsiteY1" fmla="*/ 31277 h 2584450"/>
                <a:gd name="connsiteX2" fmla="*/ 2054783 w 2575919"/>
                <a:gd name="connsiteY2" fmla="*/ 96834 h 2584450"/>
                <a:gd name="connsiteX3" fmla="*/ 2575919 w 2575919"/>
                <a:gd name="connsiteY3" fmla="*/ 100931 h 2584450"/>
                <a:gd name="connsiteX4" fmla="*/ 2575919 w 2575919"/>
                <a:gd name="connsiteY4" fmla="*/ 343833 h 2584450"/>
                <a:gd name="connsiteX5" fmla="*/ 2575919 w 2575919"/>
                <a:gd name="connsiteY5" fmla="*/ 2240618 h 2584450"/>
                <a:gd name="connsiteX6" fmla="*/ 2575919 w 2575919"/>
                <a:gd name="connsiteY6" fmla="*/ 2483519 h 2584450"/>
                <a:gd name="connsiteX7" fmla="*/ 2054783 w 2575919"/>
                <a:gd name="connsiteY7" fmla="*/ 2487617 h 2584450"/>
                <a:gd name="connsiteX8" fmla="*/ 391124 w 2575919"/>
                <a:gd name="connsiteY8" fmla="*/ 2553173 h 2584450"/>
                <a:gd name="connsiteX9" fmla="*/ 0 w 2575919"/>
                <a:gd name="connsiteY9" fmla="*/ 2584450 h 2584450"/>
                <a:gd name="connsiteX10" fmla="*/ 0 w 2575919"/>
                <a:gd name="connsiteY10" fmla="*/ 2240618 h 2584450"/>
                <a:gd name="connsiteX11" fmla="*/ 0 w 2575919"/>
                <a:gd name="connsiteY11" fmla="*/ 343833 h 258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5919" h="2584450">
                  <a:moveTo>
                    <a:pt x="0" y="0"/>
                  </a:moveTo>
                  <a:lnTo>
                    <a:pt x="391124" y="31277"/>
                  </a:lnTo>
                  <a:cubicBezTo>
                    <a:pt x="932354" y="65720"/>
                    <a:pt x="1487951" y="87897"/>
                    <a:pt x="2054783" y="96834"/>
                  </a:cubicBezTo>
                  <a:lnTo>
                    <a:pt x="2575919" y="100931"/>
                  </a:lnTo>
                  <a:lnTo>
                    <a:pt x="2575919" y="343833"/>
                  </a:lnTo>
                  <a:lnTo>
                    <a:pt x="2575919" y="2240618"/>
                  </a:lnTo>
                  <a:lnTo>
                    <a:pt x="2575919" y="2483519"/>
                  </a:lnTo>
                  <a:lnTo>
                    <a:pt x="2054783" y="2487617"/>
                  </a:lnTo>
                  <a:cubicBezTo>
                    <a:pt x="1487951" y="2496553"/>
                    <a:pt x="932354" y="2518730"/>
                    <a:pt x="391124" y="2553173"/>
                  </a:cubicBezTo>
                  <a:lnTo>
                    <a:pt x="0" y="2584450"/>
                  </a:lnTo>
                  <a:lnTo>
                    <a:pt x="0" y="2240618"/>
                  </a:lnTo>
                  <a:lnTo>
                    <a:pt x="0" y="343833"/>
                  </a:lnTo>
                  <a:close/>
                </a:path>
              </a:pathLst>
            </a:custGeom>
          </p:spPr>
        </p:pic>
        <p:pic>
          <p:nvPicPr>
            <p:cNvPr id="15" name="图片占位符 9" descr="C:/Users/52208/Desktop/2025年全国红领巾巡讲团培训/砂糖橘的卡通图片/u=2838264267,5509413&amp;fm=253&amp;app=120&amp;f=JPEG.jpgu=2838264267,5509413&amp;fm=253&amp;app=120&amp;f=JPEG"/>
            <p:cNvPicPr>
              <a:picLocks noGrp="1" noChangeAspect="1"/>
            </p:cNvPicPr>
            <p:nvPr/>
          </p:nvPicPr>
          <p:blipFill>
            <a:blip r:embed="rId6"/>
            <a:srcRect t="1667" b="1667"/>
            <a:stretch>
              <a:fillRect/>
            </a:stretch>
          </p:blipFill>
          <p:spPr>
            <a:xfrm>
              <a:off x="9840" y="2255"/>
              <a:ext cx="4199" cy="4195"/>
            </a:xfrm>
            <a:custGeom>
              <a:avLst/>
              <a:gdLst>
                <a:gd name="connsiteX0" fmla="*/ 2575920 w 2575920"/>
                <a:gd name="connsiteY0" fmla="*/ 0 h 2522538"/>
                <a:gd name="connsiteX1" fmla="*/ 2575920 w 2575920"/>
                <a:gd name="connsiteY1" fmla="*/ 312485 h 2522538"/>
                <a:gd name="connsiteX2" fmla="*/ 2575920 w 2575920"/>
                <a:gd name="connsiteY2" fmla="*/ 2210053 h 2522538"/>
                <a:gd name="connsiteX3" fmla="*/ 2575920 w 2575920"/>
                <a:gd name="connsiteY3" fmla="*/ 2522538 h 2522538"/>
                <a:gd name="connsiteX4" fmla="*/ 2033600 w 2575920"/>
                <a:gd name="connsiteY4" fmla="*/ 2492407 h 2522538"/>
                <a:gd name="connsiteX5" fmla="*/ 345384 w 2575920"/>
                <a:gd name="connsiteY5" fmla="*/ 2452667 h 2522538"/>
                <a:gd name="connsiteX6" fmla="*/ 0 w 2575920"/>
                <a:gd name="connsiteY6" fmla="*/ 2455383 h 2522538"/>
                <a:gd name="connsiteX7" fmla="*/ 0 w 2575920"/>
                <a:gd name="connsiteY7" fmla="*/ 2210053 h 2522538"/>
                <a:gd name="connsiteX8" fmla="*/ 0 w 2575920"/>
                <a:gd name="connsiteY8" fmla="*/ 312485 h 2522538"/>
                <a:gd name="connsiteX9" fmla="*/ 0 w 2575920"/>
                <a:gd name="connsiteY9" fmla="*/ 67155 h 2522538"/>
                <a:gd name="connsiteX10" fmla="*/ 345384 w 2575920"/>
                <a:gd name="connsiteY10" fmla="*/ 69871 h 2522538"/>
                <a:gd name="connsiteX11" fmla="*/ 2033600 w 2575920"/>
                <a:gd name="connsiteY11" fmla="*/ 30132 h 252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5920" h="2522538">
                  <a:moveTo>
                    <a:pt x="2575920" y="0"/>
                  </a:moveTo>
                  <a:lnTo>
                    <a:pt x="2575920" y="312485"/>
                  </a:lnTo>
                  <a:lnTo>
                    <a:pt x="2575920" y="2210053"/>
                  </a:lnTo>
                  <a:lnTo>
                    <a:pt x="2575920" y="2522538"/>
                  </a:lnTo>
                  <a:lnTo>
                    <a:pt x="2033600" y="2492407"/>
                  </a:lnTo>
                  <a:cubicBezTo>
                    <a:pt x="1483140" y="2466238"/>
                    <a:pt x="919356" y="2452667"/>
                    <a:pt x="345384" y="2452667"/>
                  </a:cubicBezTo>
                  <a:lnTo>
                    <a:pt x="0" y="2455383"/>
                  </a:lnTo>
                  <a:lnTo>
                    <a:pt x="0" y="2210053"/>
                  </a:lnTo>
                  <a:lnTo>
                    <a:pt x="0" y="312485"/>
                  </a:lnTo>
                  <a:lnTo>
                    <a:pt x="0" y="67155"/>
                  </a:lnTo>
                  <a:lnTo>
                    <a:pt x="345384" y="69871"/>
                  </a:lnTo>
                  <a:cubicBezTo>
                    <a:pt x="919356" y="69871"/>
                    <a:pt x="1483140" y="56300"/>
                    <a:pt x="2033600" y="30132"/>
                  </a:cubicBezTo>
                  <a:close/>
                </a:path>
              </a:pathLst>
            </a:custGeom>
          </p:spPr>
        </p:pic>
        <p:pic>
          <p:nvPicPr>
            <p:cNvPr id="16" name="图片占位符 10"/>
            <p:cNvPicPr>
              <a:picLocks noGrp="1" noChangeAspect="1"/>
            </p:cNvPicPr>
            <p:nvPr/>
          </p:nvPicPr>
          <p:blipFill>
            <a:blip r:embed="rId7"/>
            <a:srcRect l="6832" t="-10" r="20537" b="10"/>
            <a:stretch>
              <a:fillRect/>
            </a:stretch>
          </p:blipFill>
          <p:spPr>
            <a:xfrm>
              <a:off x="14119" y="1787"/>
              <a:ext cx="4202" cy="5132"/>
            </a:xfrm>
            <a:custGeom>
              <a:avLst/>
              <a:gdLst>
                <a:gd name="connsiteX0" fmla="*/ 2577732 w 2577732"/>
                <a:gd name="connsiteY0" fmla="*/ 0 h 3086100"/>
                <a:gd name="connsiteX1" fmla="*/ 2577732 w 2577732"/>
                <a:gd name="connsiteY1" fmla="*/ 594535 h 3086100"/>
                <a:gd name="connsiteX2" fmla="*/ 2577732 w 2577732"/>
                <a:gd name="connsiteY2" fmla="*/ 2491565 h 3086100"/>
                <a:gd name="connsiteX3" fmla="*/ 2577732 w 2577732"/>
                <a:gd name="connsiteY3" fmla="*/ 3086100 h 3086100"/>
                <a:gd name="connsiteX4" fmla="*/ 2036559 w 2577732"/>
                <a:gd name="connsiteY4" fmla="*/ 3005071 h 3086100"/>
                <a:gd name="connsiteX5" fmla="*/ 1017352 w 2577732"/>
                <a:gd name="connsiteY5" fmla="*/ 2889126 h 3086100"/>
                <a:gd name="connsiteX6" fmla="*/ 0 w 2577732"/>
                <a:gd name="connsiteY6" fmla="*/ 2807819 h 3086100"/>
                <a:gd name="connsiteX7" fmla="*/ 0 w 2577732"/>
                <a:gd name="connsiteY7" fmla="*/ 2491565 h 3086100"/>
                <a:gd name="connsiteX8" fmla="*/ 0 w 2577732"/>
                <a:gd name="connsiteY8" fmla="*/ 594535 h 3086100"/>
                <a:gd name="connsiteX9" fmla="*/ 0 w 2577732"/>
                <a:gd name="connsiteY9" fmla="*/ 278281 h 3086100"/>
                <a:gd name="connsiteX10" fmla="*/ 1017352 w 2577732"/>
                <a:gd name="connsiteY10" fmla="*/ 196975 h 3086100"/>
                <a:gd name="connsiteX11" fmla="*/ 2036559 w 2577732"/>
                <a:gd name="connsiteY11" fmla="*/ 81029 h 308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77732" h="3086100">
                  <a:moveTo>
                    <a:pt x="2577732" y="0"/>
                  </a:moveTo>
                  <a:lnTo>
                    <a:pt x="2577732" y="594535"/>
                  </a:lnTo>
                  <a:lnTo>
                    <a:pt x="2577732" y="2491565"/>
                  </a:lnTo>
                  <a:lnTo>
                    <a:pt x="2577732" y="3086100"/>
                  </a:lnTo>
                  <a:lnTo>
                    <a:pt x="2036559" y="3005071"/>
                  </a:lnTo>
                  <a:cubicBezTo>
                    <a:pt x="1704762" y="2961451"/>
                    <a:pt x="1364717" y="2922707"/>
                    <a:pt x="1017352" y="2889126"/>
                  </a:cubicBezTo>
                  <a:lnTo>
                    <a:pt x="0" y="2807819"/>
                  </a:lnTo>
                  <a:lnTo>
                    <a:pt x="0" y="2491565"/>
                  </a:lnTo>
                  <a:lnTo>
                    <a:pt x="0" y="594535"/>
                  </a:lnTo>
                  <a:lnTo>
                    <a:pt x="0" y="278281"/>
                  </a:lnTo>
                  <a:lnTo>
                    <a:pt x="1017352" y="196975"/>
                  </a:lnTo>
                  <a:cubicBezTo>
                    <a:pt x="1364717" y="163393"/>
                    <a:pt x="1704762" y="124649"/>
                    <a:pt x="2036559" y="81029"/>
                  </a:cubicBezTo>
                  <a:close/>
                </a:path>
              </a:pathLst>
            </a:cu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  <p:pic>
        <p:nvPicPr>
          <p:cNvPr id="7" name="图片 6"/>
          <p:cNvPicPr/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7795" y="5073650"/>
            <a:ext cx="1724025" cy="19742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59530" y="2949575"/>
            <a:ext cx="4939030" cy="348170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 descr="资源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82575" y="1274445"/>
            <a:ext cx="16020415" cy="5845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  <p:pic>
        <p:nvPicPr>
          <p:cNvPr id="13" name="图片 12"/>
          <p:cNvPicPr/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7795" y="5073650"/>
            <a:ext cx="1724025" cy="1974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93820" y="4657725"/>
            <a:ext cx="4943475" cy="10763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736725" y="614045"/>
            <a:ext cx="8840712" cy="3746500"/>
            <a:chOff x="1122" y="2400"/>
            <a:chExt cx="10084" cy="4400"/>
          </a:xfrm>
        </p:grpSpPr>
        <p:pic>
          <p:nvPicPr>
            <p:cNvPr id="2102" name="图片 2101"/>
            <p:cNvPicPr>
              <a:picLocks noChangeAspect="1" noChangeArrowheads="1"/>
            </p:cNvPicPr>
            <p:nvPr/>
          </p:nvPicPr>
          <p:blipFill>
            <a:blip r:embed="rId7"/>
            <a:srcRect l="19819" t="3" r="1401" b="-3"/>
            <a:stretch>
              <a:fillRect/>
            </a:stretch>
          </p:blipFill>
          <p:spPr bwMode="auto">
            <a:xfrm>
              <a:off x="7993" y="2400"/>
              <a:ext cx="3213" cy="4400"/>
            </a:xfrm>
            <a:custGeom>
              <a:avLst/>
              <a:gdLst>
                <a:gd name="connsiteX0" fmla="*/ 1966084 w 2046250"/>
                <a:gd name="connsiteY0" fmla="*/ 474 h 2808508"/>
                <a:gd name="connsiteX1" fmla="*/ 2046250 w 2046250"/>
                <a:gd name="connsiteY1" fmla="*/ 72009 h 2808508"/>
                <a:gd name="connsiteX2" fmla="*/ 2046250 w 2046250"/>
                <a:gd name="connsiteY2" fmla="*/ 2736508 h 2808508"/>
                <a:gd name="connsiteX3" fmla="*/ 1974250 w 2046250"/>
                <a:gd name="connsiteY3" fmla="*/ 2808508 h 2808508"/>
                <a:gd name="connsiteX4" fmla="*/ 72000 w 2046250"/>
                <a:gd name="connsiteY4" fmla="*/ 2808508 h 2808508"/>
                <a:gd name="connsiteX5" fmla="*/ 0 w 2046250"/>
                <a:gd name="connsiteY5" fmla="*/ 2736508 h 2808508"/>
                <a:gd name="connsiteX6" fmla="*/ 0 w 2046250"/>
                <a:gd name="connsiteY6" fmla="*/ 289152 h 2808508"/>
                <a:gd name="connsiteX7" fmla="*/ 63834 w 2046250"/>
                <a:gd name="connsiteY7" fmla="*/ 217616 h 2808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6250" h="2808508">
                  <a:moveTo>
                    <a:pt x="1966084" y="474"/>
                  </a:moveTo>
                  <a:cubicBezTo>
                    <a:pt x="2008813" y="-4404"/>
                    <a:pt x="2046250" y="29004"/>
                    <a:pt x="2046250" y="72009"/>
                  </a:cubicBezTo>
                  <a:lnTo>
                    <a:pt x="2046250" y="2736508"/>
                  </a:lnTo>
                  <a:cubicBezTo>
                    <a:pt x="2046250" y="2776252"/>
                    <a:pt x="2013994" y="2808508"/>
                    <a:pt x="1974250" y="2808508"/>
                  </a:cubicBezTo>
                  <a:lnTo>
                    <a:pt x="72000" y="2808508"/>
                  </a:lnTo>
                  <a:cubicBezTo>
                    <a:pt x="32256" y="2808508"/>
                    <a:pt x="0" y="2776252"/>
                    <a:pt x="0" y="2736508"/>
                  </a:cubicBezTo>
                  <a:lnTo>
                    <a:pt x="0" y="289152"/>
                  </a:lnTo>
                  <a:cubicBezTo>
                    <a:pt x="0" y="252530"/>
                    <a:pt x="27449" y="221770"/>
                    <a:pt x="63834" y="217616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1" name="图片 2100"/>
            <p:cNvPicPr>
              <a:picLocks noChangeAspect="1"/>
            </p:cNvPicPr>
            <p:nvPr/>
          </p:nvPicPr>
          <p:blipFill>
            <a:blip r:embed="rId8"/>
            <a:srcRect l="16848" t="3" r="842" b="-3"/>
            <a:stretch>
              <a:fillRect/>
            </a:stretch>
          </p:blipFill>
          <p:spPr>
            <a:xfrm>
              <a:off x="4543" y="2793"/>
              <a:ext cx="3213" cy="4007"/>
            </a:xfrm>
            <a:custGeom>
              <a:avLst/>
              <a:gdLst>
                <a:gd name="connsiteX0" fmla="*/ 1966084 w 2046250"/>
                <a:gd name="connsiteY0" fmla="*/ 474 h 2557690"/>
                <a:gd name="connsiteX1" fmla="*/ 2046250 w 2046250"/>
                <a:gd name="connsiteY1" fmla="*/ 72009 h 2557690"/>
                <a:gd name="connsiteX2" fmla="*/ 2046250 w 2046250"/>
                <a:gd name="connsiteY2" fmla="*/ 2485690 h 2557690"/>
                <a:gd name="connsiteX3" fmla="*/ 1974250 w 2046250"/>
                <a:gd name="connsiteY3" fmla="*/ 2557690 h 2557690"/>
                <a:gd name="connsiteX4" fmla="*/ 72000 w 2046250"/>
                <a:gd name="connsiteY4" fmla="*/ 2557690 h 2557690"/>
                <a:gd name="connsiteX5" fmla="*/ 0 w 2046250"/>
                <a:gd name="connsiteY5" fmla="*/ 2485690 h 2557690"/>
                <a:gd name="connsiteX6" fmla="*/ 0 w 2046250"/>
                <a:gd name="connsiteY6" fmla="*/ 289152 h 2557690"/>
                <a:gd name="connsiteX7" fmla="*/ 63834 w 2046250"/>
                <a:gd name="connsiteY7" fmla="*/ 217616 h 255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46250" h="2557690">
                  <a:moveTo>
                    <a:pt x="1966084" y="474"/>
                  </a:moveTo>
                  <a:cubicBezTo>
                    <a:pt x="2008813" y="-4403"/>
                    <a:pt x="2046250" y="29003"/>
                    <a:pt x="2046250" y="72009"/>
                  </a:cubicBezTo>
                  <a:lnTo>
                    <a:pt x="2046250" y="2485690"/>
                  </a:lnTo>
                  <a:cubicBezTo>
                    <a:pt x="2046250" y="2525434"/>
                    <a:pt x="2013994" y="2557690"/>
                    <a:pt x="1974250" y="2557690"/>
                  </a:cubicBezTo>
                  <a:lnTo>
                    <a:pt x="72000" y="2557690"/>
                  </a:lnTo>
                  <a:cubicBezTo>
                    <a:pt x="32256" y="2557690"/>
                    <a:pt x="0" y="2525434"/>
                    <a:pt x="0" y="2485690"/>
                  </a:cubicBezTo>
                  <a:lnTo>
                    <a:pt x="0" y="289152"/>
                  </a:lnTo>
                  <a:cubicBezTo>
                    <a:pt x="0" y="252530"/>
                    <a:pt x="27449" y="221770"/>
                    <a:pt x="63834" y="217616"/>
                  </a:cubicBezTo>
                  <a:close/>
                </a:path>
              </a:pathLst>
            </a:custGeom>
          </p:spPr>
        </p:pic>
        <p:pic>
          <p:nvPicPr>
            <p:cNvPr id="2100" name="图片 2099"/>
            <p:cNvPicPr>
              <a:picLocks noChangeAspect="1"/>
            </p:cNvPicPr>
            <p:nvPr/>
          </p:nvPicPr>
          <p:blipFill rotWithShape="1">
            <a:blip r:embed="rId9"/>
            <a:srcRect l="24180" t="9" r="4" b="-9"/>
            <a:stretch>
              <a:fillRect/>
            </a:stretch>
          </p:blipFill>
          <p:spPr>
            <a:xfrm>
              <a:off x="1122" y="3186"/>
              <a:ext cx="3184" cy="3614"/>
            </a:xfrm>
            <a:custGeom>
              <a:avLst/>
              <a:gdLst>
                <a:gd name="connsiteX0" fmla="*/ 1948006 w 2028172"/>
                <a:gd name="connsiteY0" fmla="*/ 474 h 2306872"/>
                <a:gd name="connsiteX1" fmla="*/ 2028172 w 2028172"/>
                <a:gd name="connsiteY1" fmla="*/ 72009 h 2306872"/>
                <a:gd name="connsiteX2" fmla="*/ 2028172 w 2028172"/>
                <a:gd name="connsiteY2" fmla="*/ 2234872 h 2306872"/>
                <a:gd name="connsiteX3" fmla="*/ 1956172 w 2028172"/>
                <a:gd name="connsiteY3" fmla="*/ 2306872 h 2306872"/>
                <a:gd name="connsiteX4" fmla="*/ 72000 w 2028172"/>
                <a:gd name="connsiteY4" fmla="*/ 2306872 h 2306872"/>
                <a:gd name="connsiteX5" fmla="*/ 0 w 2028172"/>
                <a:gd name="connsiteY5" fmla="*/ 2234872 h 2306872"/>
                <a:gd name="connsiteX6" fmla="*/ 0 w 2028172"/>
                <a:gd name="connsiteY6" fmla="*/ 287088 h 2306872"/>
                <a:gd name="connsiteX7" fmla="*/ 63834 w 2028172"/>
                <a:gd name="connsiteY7" fmla="*/ 215552 h 2306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28172" h="2306872">
                  <a:moveTo>
                    <a:pt x="1948006" y="474"/>
                  </a:moveTo>
                  <a:cubicBezTo>
                    <a:pt x="1990735" y="-4403"/>
                    <a:pt x="2028172" y="29003"/>
                    <a:pt x="2028172" y="72009"/>
                  </a:cubicBezTo>
                  <a:lnTo>
                    <a:pt x="2028172" y="2234872"/>
                  </a:lnTo>
                  <a:cubicBezTo>
                    <a:pt x="2028172" y="2274616"/>
                    <a:pt x="1995916" y="2306872"/>
                    <a:pt x="1956172" y="2306872"/>
                  </a:cubicBezTo>
                  <a:lnTo>
                    <a:pt x="72000" y="2306872"/>
                  </a:lnTo>
                  <a:cubicBezTo>
                    <a:pt x="32256" y="2306872"/>
                    <a:pt x="0" y="2274616"/>
                    <a:pt x="0" y="2234872"/>
                  </a:cubicBezTo>
                  <a:lnTo>
                    <a:pt x="0" y="287088"/>
                  </a:lnTo>
                  <a:cubicBezTo>
                    <a:pt x="0" y="250466"/>
                    <a:pt x="27449" y="219706"/>
                    <a:pt x="63834" y="215552"/>
                  </a:cubicBezTo>
                  <a:close/>
                </a:path>
              </a:pathLst>
            </a:custGeom>
          </p:spPr>
        </p:pic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6515"/>
            <a:ext cx="12240260" cy="6921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文本框 19"/>
          <p:cNvSpPr txBox="1"/>
          <p:nvPr/>
        </p:nvSpPr>
        <p:spPr>
          <a:xfrm>
            <a:off x="5069837" y="2722384"/>
            <a:ext cx="186436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没有完美的个人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只有完美的团队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雁行理论造就团队凝聚力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团队作战不能出力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个人作战没有能力</a:t>
            </a:r>
            <a:endParaRPr lang="zh-CN" altLang="en-US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9" name="图片 28" descr="QQ_176319094540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11215" y="-1270"/>
            <a:ext cx="6280150" cy="6924040"/>
          </a:xfrm>
          <a:prstGeom prst="rect">
            <a:avLst/>
          </a:prstGeom>
          <a:ln>
            <a:solidFill>
              <a:srgbClr val="D84400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AFAFA">
                  <a:alpha val="100000"/>
                </a:srgbClr>
              </a:clrFrom>
              <a:clrTo>
                <a:srgbClr val="FAFAFA">
                  <a:alpha val="100000"/>
                  <a:alpha val="0"/>
                </a:srgbClr>
              </a:clrTo>
            </a:clrChange>
          </a:blip>
          <a:srcRect r="1965"/>
          <a:stretch>
            <a:fillRect/>
          </a:stretch>
        </p:blipFill>
        <p:spPr>
          <a:xfrm>
            <a:off x="0" y="1905"/>
            <a:ext cx="5910580" cy="6920865"/>
          </a:xfrm>
          <a:prstGeom prst="rect">
            <a:avLst/>
          </a:prstGeom>
          <a:ln>
            <a:solidFill>
              <a:srgbClr val="D84400"/>
            </a:solidFill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7" name="lv_0_20251029010027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rcRect l="948" b="2099"/>
          <a:stretch>
            <a:fillRect/>
          </a:stretch>
        </p:blipFill>
        <p:spPr>
          <a:xfrm>
            <a:off x="635" y="0"/>
            <a:ext cx="12191365" cy="692213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70" y="0"/>
            <a:ext cx="12191365" cy="7046595"/>
            <a:chOff x="0" y="2"/>
            <a:chExt cx="19199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</p:grpSp>
      <p:pic>
        <p:nvPicPr>
          <p:cNvPr id="3" name="图片 2" descr="28ffa25dedaa434ff0324a7568777aaa_u=2314780146,886750448&amp;fm=253&amp;app=120&amp;f=JPEG_w=800&amp;h=800"/>
          <p:cNvPicPr>
            <a:picLocks noChangeAspect="1"/>
          </p:cNvPicPr>
          <p:nvPr/>
        </p:nvPicPr>
        <p:blipFill>
          <a:blip r:embed="rId4">
            <a:clrChange>
              <a:clrFrom>
                <a:srgbClr val="FDFCFA">
                  <a:alpha val="100000"/>
                </a:srgbClr>
              </a:clrFrom>
              <a:clrTo>
                <a:srgbClr val="FDFC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400000">
            <a:off x="9460865" y="564515"/>
            <a:ext cx="1832610" cy="183261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84785" y="119380"/>
            <a:ext cx="7340600" cy="6619240"/>
            <a:chOff x="291" y="188"/>
            <a:chExt cx="11560" cy="10424"/>
          </a:xfrm>
        </p:grpSpPr>
        <p:sp>
          <p:nvSpPr>
            <p:cNvPr id="16" name="小李PPT12"/>
            <p:cNvSpPr/>
            <p:nvPr/>
          </p:nvSpPr>
          <p:spPr>
            <a:xfrm>
              <a:off x="585" y="479"/>
              <a:ext cx="10981" cy="9902"/>
            </a:xfrm>
            <a:custGeom>
              <a:avLst/>
              <a:gdLst>
                <a:gd name="connsiteX0" fmla="*/ 621055 w 1916136"/>
                <a:gd name="connsiteY0" fmla="*/ 0 h 1735508"/>
                <a:gd name="connsiteX1" fmla="*/ 1295082 w 1916136"/>
                <a:gd name="connsiteY1" fmla="*/ 0 h 1735508"/>
                <a:gd name="connsiteX2" fmla="*/ 1541059 w 1916136"/>
                <a:gd name="connsiteY2" fmla="*/ 142015 h 1735508"/>
                <a:gd name="connsiteX3" fmla="*/ 1878072 w 1916136"/>
                <a:gd name="connsiteY3" fmla="*/ 725739 h 1735508"/>
                <a:gd name="connsiteX4" fmla="*/ 1878072 w 1916136"/>
                <a:gd name="connsiteY4" fmla="*/ 1009769 h 1735508"/>
                <a:gd name="connsiteX5" fmla="*/ 1541059 w 1916136"/>
                <a:gd name="connsiteY5" fmla="*/ 1593492 h 1735508"/>
                <a:gd name="connsiteX6" fmla="*/ 1295082 w 1916136"/>
                <a:gd name="connsiteY6" fmla="*/ 1735508 h 1735508"/>
                <a:gd name="connsiteX7" fmla="*/ 621055 w 1916136"/>
                <a:gd name="connsiteY7" fmla="*/ 1735508 h 1735508"/>
                <a:gd name="connsiteX8" fmla="*/ 375078 w 1916136"/>
                <a:gd name="connsiteY8" fmla="*/ 1593492 h 1735508"/>
                <a:gd name="connsiteX9" fmla="*/ 38065 w 1916136"/>
                <a:gd name="connsiteY9" fmla="*/ 1009769 h 1735508"/>
                <a:gd name="connsiteX10" fmla="*/ 0 w 1916136"/>
                <a:gd name="connsiteY10" fmla="*/ 867754 h 1735508"/>
                <a:gd name="connsiteX11" fmla="*/ 38065 w 1916136"/>
                <a:gd name="connsiteY11" fmla="*/ 725739 h 1735508"/>
                <a:gd name="connsiteX12" fmla="*/ 375078 w 1916136"/>
                <a:gd name="connsiteY12" fmla="*/ 142015 h 1735508"/>
                <a:gd name="connsiteX13" fmla="*/ 621055 w 1916136"/>
                <a:gd name="connsiteY13" fmla="*/ 0 h 173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6136" h="1735508">
                  <a:moveTo>
                    <a:pt x="621055" y="0"/>
                  </a:moveTo>
                  <a:lnTo>
                    <a:pt x="1295082" y="0"/>
                  </a:lnTo>
                  <a:cubicBezTo>
                    <a:pt x="1396589" y="0"/>
                    <a:pt x="1490306" y="54107"/>
                    <a:pt x="1541059" y="142015"/>
                  </a:cubicBezTo>
                  <a:lnTo>
                    <a:pt x="1878072" y="725739"/>
                  </a:lnTo>
                  <a:cubicBezTo>
                    <a:pt x="1928825" y="813646"/>
                    <a:pt x="1928825" y="921862"/>
                    <a:pt x="1878072" y="1009769"/>
                  </a:cubicBezTo>
                  <a:lnTo>
                    <a:pt x="1541059" y="1593492"/>
                  </a:lnTo>
                  <a:cubicBezTo>
                    <a:pt x="1490306" y="1681400"/>
                    <a:pt x="1396589" y="1735508"/>
                    <a:pt x="1295082" y="1735508"/>
                  </a:cubicBezTo>
                  <a:lnTo>
                    <a:pt x="621055" y="1735508"/>
                  </a:lnTo>
                  <a:cubicBezTo>
                    <a:pt x="519549" y="1735508"/>
                    <a:pt x="425831" y="1681400"/>
                    <a:pt x="375078" y="1593492"/>
                  </a:cubicBezTo>
                  <a:lnTo>
                    <a:pt x="38065" y="1009769"/>
                  </a:lnTo>
                  <a:cubicBezTo>
                    <a:pt x="12688" y="965815"/>
                    <a:pt x="0" y="916784"/>
                    <a:pt x="0" y="867754"/>
                  </a:cubicBezTo>
                  <a:cubicBezTo>
                    <a:pt x="0" y="818723"/>
                    <a:pt x="12688" y="769692"/>
                    <a:pt x="38065" y="725739"/>
                  </a:cubicBezTo>
                  <a:lnTo>
                    <a:pt x="375078" y="142015"/>
                  </a:lnTo>
                  <a:cubicBezTo>
                    <a:pt x="425831" y="54107"/>
                    <a:pt x="519549" y="0"/>
                    <a:pt x="621055" y="0"/>
                  </a:cubicBezTo>
                  <a:close/>
                </a:path>
              </a:pathLst>
            </a:custGeom>
            <a:noFill/>
            <a:ln w="7620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思源黑体 CN Normal"/>
                <a:cs typeface="+mn-cs"/>
              </a:endParaRPr>
            </a:p>
          </p:txBody>
        </p:sp>
        <p:sp>
          <p:nvSpPr>
            <p:cNvPr id="17" name="小李PPT13"/>
            <p:cNvSpPr/>
            <p:nvPr/>
          </p:nvSpPr>
          <p:spPr>
            <a:xfrm>
              <a:off x="291" y="188"/>
              <a:ext cx="11560" cy="10425"/>
            </a:xfrm>
            <a:custGeom>
              <a:avLst/>
              <a:gdLst>
                <a:gd name="connsiteX0" fmla="*/ 621055 w 1916136"/>
                <a:gd name="connsiteY0" fmla="*/ 0 h 1735508"/>
                <a:gd name="connsiteX1" fmla="*/ 1295082 w 1916136"/>
                <a:gd name="connsiteY1" fmla="*/ 0 h 1735508"/>
                <a:gd name="connsiteX2" fmla="*/ 1541059 w 1916136"/>
                <a:gd name="connsiteY2" fmla="*/ 142015 h 1735508"/>
                <a:gd name="connsiteX3" fmla="*/ 1878072 w 1916136"/>
                <a:gd name="connsiteY3" fmla="*/ 725739 h 1735508"/>
                <a:gd name="connsiteX4" fmla="*/ 1878072 w 1916136"/>
                <a:gd name="connsiteY4" fmla="*/ 1009769 h 1735508"/>
                <a:gd name="connsiteX5" fmla="*/ 1541059 w 1916136"/>
                <a:gd name="connsiteY5" fmla="*/ 1593492 h 1735508"/>
                <a:gd name="connsiteX6" fmla="*/ 1295082 w 1916136"/>
                <a:gd name="connsiteY6" fmla="*/ 1735508 h 1735508"/>
                <a:gd name="connsiteX7" fmla="*/ 621055 w 1916136"/>
                <a:gd name="connsiteY7" fmla="*/ 1735508 h 1735508"/>
                <a:gd name="connsiteX8" fmla="*/ 375078 w 1916136"/>
                <a:gd name="connsiteY8" fmla="*/ 1593492 h 1735508"/>
                <a:gd name="connsiteX9" fmla="*/ 38065 w 1916136"/>
                <a:gd name="connsiteY9" fmla="*/ 1009769 h 1735508"/>
                <a:gd name="connsiteX10" fmla="*/ 0 w 1916136"/>
                <a:gd name="connsiteY10" fmla="*/ 867754 h 1735508"/>
                <a:gd name="connsiteX11" fmla="*/ 38065 w 1916136"/>
                <a:gd name="connsiteY11" fmla="*/ 725739 h 1735508"/>
                <a:gd name="connsiteX12" fmla="*/ 375078 w 1916136"/>
                <a:gd name="connsiteY12" fmla="*/ 142015 h 1735508"/>
                <a:gd name="connsiteX13" fmla="*/ 621055 w 1916136"/>
                <a:gd name="connsiteY13" fmla="*/ 0 h 173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6136" h="1735508">
                  <a:moveTo>
                    <a:pt x="621055" y="0"/>
                  </a:moveTo>
                  <a:lnTo>
                    <a:pt x="1295082" y="0"/>
                  </a:lnTo>
                  <a:cubicBezTo>
                    <a:pt x="1396589" y="0"/>
                    <a:pt x="1490306" y="54107"/>
                    <a:pt x="1541059" y="142015"/>
                  </a:cubicBezTo>
                  <a:lnTo>
                    <a:pt x="1878072" y="725739"/>
                  </a:lnTo>
                  <a:cubicBezTo>
                    <a:pt x="1928825" y="813646"/>
                    <a:pt x="1928825" y="921862"/>
                    <a:pt x="1878072" y="1009769"/>
                  </a:cubicBezTo>
                  <a:lnTo>
                    <a:pt x="1541059" y="1593492"/>
                  </a:lnTo>
                  <a:cubicBezTo>
                    <a:pt x="1490306" y="1681400"/>
                    <a:pt x="1396589" y="1735508"/>
                    <a:pt x="1295082" y="1735508"/>
                  </a:cubicBezTo>
                  <a:lnTo>
                    <a:pt x="621055" y="1735508"/>
                  </a:lnTo>
                  <a:cubicBezTo>
                    <a:pt x="519549" y="1735508"/>
                    <a:pt x="425831" y="1681400"/>
                    <a:pt x="375078" y="1593492"/>
                  </a:cubicBezTo>
                  <a:lnTo>
                    <a:pt x="38065" y="1009769"/>
                  </a:lnTo>
                  <a:cubicBezTo>
                    <a:pt x="12688" y="965815"/>
                    <a:pt x="0" y="916784"/>
                    <a:pt x="0" y="867754"/>
                  </a:cubicBezTo>
                  <a:cubicBezTo>
                    <a:pt x="0" y="818723"/>
                    <a:pt x="12688" y="769692"/>
                    <a:pt x="38065" y="725739"/>
                  </a:cubicBezTo>
                  <a:lnTo>
                    <a:pt x="375078" y="142015"/>
                  </a:lnTo>
                  <a:cubicBezTo>
                    <a:pt x="425831" y="54107"/>
                    <a:pt x="519549" y="0"/>
                    <a:pt x="621055" y="0"/>
                  </a:cubicBezTo>
                  <a:close/>
                </a:path>
              </a:pathLst>
            </a:custGeom>
            <a:noFill/>
            <a:ln w="22225" cap="flat" cmpd="sng" algn="ctr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思源黑体 CN Normal"/>
                <a:cs typeface="+mn-cs"/>
              </a:endParaRPr>
            </a:p>
          </p:txBody>
        </p:sp>
        <p:pic>
          <p:nvPicPr>
            <p:cNvPr id="19" name="小李PPT14" descr="F:/少先队工作/2025年全国红领巾巡讲团培训/集中备课/图片、视频/图片修改 5.png图片修改 5"/>
            <p:cNvPicPr>
              <a:picLocks noChangeAspect="1"/>
            </p:cNvPicPr>
            <p:nvPr/>
          </p:nvPicPr>
          <p:blipFill rotWithShape="1">
            <a:blip r:embed="rId5"/>
            <a:srcRect l="-5019" t="-3891" r="-10479" b="3019"/>
            <a:stretch>
              <a:fillRect/>
            </a:stretch>
          </p:blipFill>
          <p:spPr>
            <a:xfrm>
              <a:off x="995" y="850"/>
              <a:ext cx="10217" cy="9254"/>
            </a:xfrm>
            <a:custGeom>
              <a:avLst/>
              <a:gdLst>
                <a:gd name="connsiteX0" fmla="*/ 2253015 w 6951212"/>
                <a:gd name="connsiteY0" fmla="*/ 0 h 6295943"/>
                <a:gd name="connsiteX1" fmla="*/ 4698198 w 6951212"/>
                <a:gd name="connsiteY1" fmla="*/ 0 h 6295943"/>
                <a:gd name="connsiteX2" fmla="*/ 5590535 w 6951212"/>
                <a:gd name="connsiteY2" fmla="*/ 515191 h 6295943"/>
                <a:gd name="connsiteX3" fmla="*/ 6813125 w 6951212"/>
                <a:gd name="connsiteY3" fmla="*/ 2632780 h 6295943"/>
                <a:gd name="connsiteX4" fmla="*/ 6813125 w 6951212"/>
                <a:gd name="connsiteY4" fmla="*/ 3663163 h 6295943"/>
                <a:gd name="connsiteX5" fmla="*/ 5590535 w 6951212"/>
                <a:gd name="connsiteY5" fmla="*/ 5780748 h 6295943"/>
                <a:gd name="connsiteX6" fmla="*/ 4698198 w 6951212"/>
                <a:gd name="connsiteY6" fmla="*/ 6295943 h 6295943"/>
                <a:gd name="connsiteX7" fmla="*/ 2253015 w 6951212"/>
                <a:gd name="connsiteY7" fmla="*/ 6295943 h 6295943"/>
                <a:gd name="connsiteX8" fmla="*/ 1360678 w 6951212"/>
                <a:gd name="connsiteY8" fmla="*/ 5780748 h 6295943"/>
                <a:gd name="connsiteX9" fmla="*/ 138089 w 6951212"/>
                <a:gd name="connsiteY9" fmla="*/ 3663163 h 6295943"/>
                <a:gd name="connsiteX10" fmla="*/ 0 w 6951212"/>
                <a:gd name="connsiteY10" fmla="*/ 3147972 h 6295943"/>
                <a:gd name="connsiteX11" fmla="*/ 138089 w 6951212"/>
                <a:gd name="connsiteY11" fmla="*/ 2632780 h 6295943"/>
                <a:gd name="connsiteX12" fmla="*/ 1360678 w 6951212"/>
                <a:gd name="connsiteY12" fmla="*/ 515191 h 6295943"/>
                <a:gd name="connsiteX13" fmla="*/ 2253015 w 6951212"/>
                <a:gd name="connsiteY13" fmla="*/ 0 h 62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951212" h="6295943">
                  <a:moveTo>
                    <a:pt x="2253015" y="0"/>
                  </a:moveTo>
                  <a:lnTo>
                    <a:pt x="4698198" y="0"/>
                  </a:lnTo>
                  <a:cubicBezTo>
                    <a:pt x="5066437" y="0"/>
                    <a:pt x="5406417" y="196285"/>
                    <a:pt x="5590535" y="515191"/>
                  </a:cubicBezTo>
                  <a:lnTo>
                    <a:pt x="6813125" y="2632780"/>
                  </a:lnTo>
                  <a:cubicBezTo>
                    <a:pt x="6997242" y="2951683"/>
                    <a:pt x="6997242" y="3344260"/>
                    <a:pt x="6813125" y="3663163"/>
                  </a:cubicBezTo>
                  <a:lnTo>
                    <a:pt x="5590535" y="5780748"/>
                  </a:lnTo>
                  <a:cubicBezTo>
                    <a:pt x="5406417" y="6099654"/>
                    <a:pt x="5066437" y="6295943"/>
                    <a:pt x="4698198" y="6295943"/>
                  </a:cubicBezTo>
                  <a:lnTo>
                    <a:pt x="2253015" y="6295943"/>
                  </a:lnTo>
                  <a:cubicBezTo>
                    <a:pt x="1884779" y="6295943"/>
                    <a:pt x="1544796" y="6099654"/>
                    <a:pt x="1360678" y="5780748"/>
                  </a:cubicBezTo>
                  <a:lnTo>
                    <a:pt x="138089" y="3663163"/>
                  </a:lnTo>
                  <a:cubicBezTo>
                    <a:pt x="46028" y="3503710"/>
                    <a:pt x="0" y="3325839"/>
                    <a:pt x="0" y="3147972"/>
                  </a:cubicBezTo>
                  <a:cubicBezTo>
                    <a:pt x="0" y="2970101"/>
                    <a:pt x="46028" y="2792230"/>
                    <a:pt x="138089" y="2632780"/>
                  </a:cubicBezTo>
                  <a:lnTo>
                    <a:pt x="1360678" y="515191"/>
                  </a:lnTo>
                  <a:cubicBezTo>
                    <a:pt x="1544796" y="196285"/>
                    <a:pt x="1884779" y="0"/>
                    <a:pt x="2253015" y="0"/>
                  </a:cubicBezTo>
                  <a:close/>
                </a:path>
              </a:pathLst>
            </a:cu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4410" y="2515235"/>
            <a:ext cx="3957955" cy="201485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0"/>
            <a:ext cx="12301220" cy="7046595"/>
            <a:chOff x="-173" y="2"/>
            <a:chExt cx="19372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83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8590" y="5477510"/>
            <a:ext cx="9158605" cy="523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987" y="1587396"/>
            <a:ext cx="2030172" cy="208568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000375" y="257175"/>
            <a:ext cx="5548630" cy="5405120"/>
            <a:chOff x="4725" y="405"/>
            <a:chExt cx="8738" cy="8512"/>
          </a:xfrm>
        </p:grpSpPr>
        <p:pic>
          <p:nvPicPr>
            <p:cNvPr id="27" name="图片 26" descr="QQ_176319198085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5" y="405"/>
              <a:ext cx="8675" cy="8513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11358" y="458"/>
              <a:ext cx="2062" cy="1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303" y="3584"/>
              <a:ext cx="2161" cy="17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393" y="3835"/>
              <a:ext cx="1730" cy="183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220" y="0"/>
            <a:ext cx="12301220" cy="7046595"/>
            <a:chOff x="-173" y="2"/>
            <a:chExt cx="19372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83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935" y="1099185"/>
            <a:ext cx="3786505" cy="32289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3355" y="829310"/>
            <a:ext cx="3805555" cy="322897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8750" y="2271395"/>
            <a:ext cx="4558030" cy="434848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6" name="11月15日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rcRect l="997" r="1160" b="1775"/>
          <a:stretch>
            <a:fillRect/>
          </a:stretch>
        </p:blipFill>
        <p:spPr>
          <a:xfrm>
            <a:off x="0" y="0"/>
            <a:ext cx="12112625" cy="6921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93260" y="3071495"/>
            <a:ext cx="3381375" cy="71437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0" y="0"/>
            <a:ext cx="12199620" cy="7181850"/>
            <a:chOff x="0" y="0"/>
            <a:chExt cx="19212" cy="11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rcRect l="2479" b="1816"/>
            <a:stretch>
              <a:fillRect/>
            </a:stretch>
          </p:blipFill>
          <p:spPr>
            <a:xfrm>
              <a:off x="0" y="0"/>
              <a:ext cx="19199" cy="10902"/>
            </a:xfrm>
            <a:prstGeom prst="rect">
              <a:avLst/>
            </a:prstGeom>
          </p:spPr>
        </p:pic>
        <p:pic>
          <p:nvPicPr>
            <p:cNvPr id="3" name="图片 2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58" y="7828"/>
              <a:ext cx="3354" cy="3482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6837680" y="173355"/>
            <a:ext cx="2270125" cy="1270000"/>
          </a:xfrm>
          <a:prstGeom prst="rect">
            <a:avLst/>
          </a:prstGeom>
          <a:noFill/>
          <a:ln w="28575" cmpd="sng">
            <a:solidFill>
              <a:srgbClr val="FD8231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8815" y="201930"/>
            <a:ext cx="1809750" cy="1167130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592455" y="1744345"/>
            <a:ext cx="1662430" cy="13074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lstStyle/>
          <a:p>
            <a:pPr algn="ctr"/>
            <a:r>
              <a:rPr lang="zh-CN" altLang="en-US" sz="2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E621E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第二站</a:t>
            </a:r>
            <a:br>
              <a:rPr lang="zh-CN" altLang="en-US" sz="2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E621E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</a:br>
            <a:r>
              <a:rPr lang="en-US" altLang="zh-CN" sz="2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E621E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“</a:t>
            </a:r>
            <a:r>
              <a:rPr lang="zh-CN" altLang="en-US" sz="2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E621E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甜蜜速递线</a:t>
            </a:r>
            <a:r>
              <a:rPr lang="en-US" altLang="zh-CN" sz="26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E621E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”</a:t>
            </a:r>
            <a:endParaRPr lang="zh-CN" altLang="en-US" sz="2600" b="1">
              <a:ln w="9525">
                <a:solidFill>
                  <a:schemeClr val="bg1"/>
                </a:solidFill>
                <a:prstDash val="solid"/>
              </a:ln>
              <a:solidFill>
                <a:srgbClr val="FE621E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2760" y="201930"/>
            <a:ext cx="2266950" cy="122872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3388360" y="1617980"/>
            <a:ext cx="1537335" cy="994410"/>
          </a:xfrm>
          <a:prstGeom prst="rect">
            <a:avLst/>
          </a:prstGeom>
          <a:noFill/>
          <a:ln w="28575" cmpd="sng">
            <a:solidFill>
              <a:srgbClr val="FD8231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10153650" y="3606165"/>
            <a:ext cx="1642745" cy="1071245"/>
          </a:xfrm>
          <a:prstGeom prst="rect">
            <a:avLst/>
          </a:prstGeom>
          <a:noFill/>
          <a:ln w="28575" cmpd="sng">
            <a:solidFill>
              <a:srgbClr val="FD8231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/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4885" y="1744345"/>
            <a:ext cx="101155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388360" y="1654810"/>
            <a:ext cx="1538605" cy="957580"/>
          </a:xfrm>
          <a:prstGeom prst="rect">
            <a:avLst/>
          </a:prstGeom>
        </p:spPr>
      </p:pic>
      <p:pic>
        <p:nvPicPr>
          <p:cNvPr id="19" name="图片修改2">
            <a:hlinkClick r:id="" action="ppaction://media"/>
          </p:cNvPr>
          <p:cNvPicPr/>
          <p:nvPr>
            <a:vide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181590" y="3634105"/>
            <a:ext cx="1586865" cy="999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675755" y="3749675"/>
            <a:ext cx="2491105" cy="132397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22916 0.0123148 L 0.00937499 0.0195372 L 0.0161978 0.030463 L 0.0216667 0.0365742 L 0.0284895 0.0389816 L 0.0353124 0.0401853 L 0.0407812 0.0450001 L 0.04625 0.0475001 L 0.0517187 0.0475001 L 0.0598959 0.0487038 L 0.0653646 0.0511112 L 0.0715104 0.0535186 L 0.0790104 0.0571297 L 0.0865103 0.0620371 L 0.0940625 0.0668519 L 0.100885 0.0680556 L 0.107708 0.0680556 L 0.113177 0.0680556 L 0.118594 0.0680556 L 0.125417 0.0680556 L 0.130885 0.0680556 L 0.137708 0.0680556 L 0.143177 0.0680556 L 0.148646 0.0680556 L 0.156823 0.0717593 L 0.162969 0.072963 L 0.169114 0.0741668 L 0.175937 0.0741668 L 0.182083 0.0741668 L 0.19026 0.0765742 L 0.196406 0.0765742 L 0.202552 0.0765742 L 0.209375 0.0777779 L 0.215521 0.0801853 L 0.222344 0.0814816 L 0.228489 0.083889 L 0.235312 0.0899075 L 0.240781 0.0911112 L 0.247604 0.0948149 L 0.25375 0.0948149 L 0.259896 0.0960186 L 0.268125 0.0972223 L 0.273541 0.0972223 L 0.279687 0.0996296 L 0.285833 0.103239 L 0.293333 0.106942 L 0.302239 0.110553 L 0.309062 0.111758 L 0.315208 0.11296 L 0.321354 0.11296 L 0.326823 0.11296 L 0.335 0.11296 L 0.343854 0.11546 L 0.349323 0.116664 L 0.360937 0.121479 L 0.369114 0.12509 L 0.376614 0.12759 L 0.383437 0.131202 L 0.390989 0.134812 L 0.398489 0.138516 L 0.405312 0.140923 L 0.412135 0.143331 L 0.417604 0.143331 L 0.424427 0.148146 L 0.433281 0.15185 L 0.440104 0.153053 L 0.44625 0.156664 L 0.452396 0.160275 L 0.458541 0.163979 L 0.466042 0.165182 L 0.47151 0.168793 L 0.476979 0.172498 L 0.482448 0.174905 L 0.487917 0.182128 L 0.493333 0.188239 L 0.500208 0.195553 L 0.505625 0.201572 L 0.511094 0.210091 L 0.516562 0.217312 L 0.523385 0.221018 L 0.530208 0.227035 L 0.535677 0.233145 L 0.541823 0.236756 L 0.547969 0.240369 L 0.553437 0.246481 L 0.559583 0.252591 L 0.565052 0.262219 L 0.570469 0.271942 L 0.574583 0.281664 L 0.580052 0.290182 L 0.574583 0.297405 L 0.569114 0.298702 L 0.563646 0.3047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0" y="14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504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repeatCount="indefinite" fill="hold" display="1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70" y="0"/>
            <a:ext cx="12191365" cy="7046595"/>
            <a:chOff x="0" y="2"/>
            <a:chExt cx="19199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</p:grpSp>
      <p:pic>
        <p:nvPicPr>
          <p:cNvPr id="3" name="图片 2" descr="28ffa25dedaa434ff0324a7568777aaa_u=2314780146,886750448&amp;fm=253&amp;app=120&amp;f=JPEG_w=800&amp;h=800"/>
          <p:cNvPicPr>
            <a:picLocks noChangeAspect="1"/>
          </p:cNvPicPr>
          <p:nvPr/>
        </p:nvPicPr>
        <p:blipFill>
          <a:blip r:embed="rId4">
            <a:clrChange>
              <a:clrFrom>
                <a:srgbClr val="FDFCFA">
                  <a:alpha val="100000"/>
                </a:srgbClr>
              </a:clrFrom>
              <a:clrTo>
                <a:srgbClr val="FDFC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400000">
            <a:off x="9514205" y="565150"/>
            <a:ext cx="1832610" cy="183261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1650365" y="-570865"/>
            <a:ext cx="15082520" cy="15082520"/>
            <a:chOff x="-2599" y="-899"/>
            <a:chExt cx="23752" cy="23752"/>
          </a:xfrm>
        </p:grpSpPr>
        <p:sp>
          <p:nvSpPr>
            <p:cNvPr id="24" name="任意多边形: 形状 23"/>
            <p:cNvSpPr/>
            <p:nvPr/>
          </p:nvSpPr>
          <p:spPr>
            <a:xfrm>
              <a:off x="4624" y="5824"/>
              <a:ext cx="9953" cy="4976"/>
            </a:xfrm>
            <a:custGeom>
              <a:avLst/>
              <a:gdLst>
                <a:gd name="connsiteX0" fmla="*/ 3160049 w 6320098"/>
                <a:gd name="connsiteY0" fmla="*/ 0 h 3160049"/>
                <a:gd name="connsiteX1" fmla="*/ 6320098 w 6320098"/>
                <a:gd name="connsiteY1" fmla="*/ 3160049 h 3160049"/>
                <a:gd name="connsiteX2" fmla="*/ 0 w 6320098"/>
                <a:gd name="connsiteY2" fmla="*/ 3160049 h 3160049"/>
                <a:gd name="connsiteX3" fmla="*/ 3160049 w 6320098"/>
                <a:gd name="connsiteY3" fmla="*/ 0 h 316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20098" h="3160049">
                  <a:moveTo>
                    <a:pt x="3160049" y="0"/>
                  </a:moveTo>
                  <a:cubicBezTo>
                    <a:pt x="4905296" y="0"/>
                    <a:pt x="6320098" y="1414802"/>
                    <a:pt x="6320098" y="3160049"/>
                  </a:cubicBezTo>
                  <a:lnTo>
                    <a:pt x="0" y="3160049"/>
                  </a:lnTo>
                  <a:cubicBezTo>
                    <a:pt x="0" y="1414802"/>
                    <a:pt x="1414802" y="0"/>
                    <a:pt x="31600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4960" y="6160"/>
              <a:ext cx="9280" cy="4640"/>
            </a:xfrm>
            <a:custGeom>
              <a:avLst/>
              <a:gdLst>
                <a:gd name="connsiteX0" fmla="*/ 2946400 w 5892800"/>
                <a:gd name="connsiteY0" fmla="*/ 0 h 2946400"/>
                <a:gd name="connsiteX1" fmla="*/ 5892800 w 5892800"/>
                <a:gd name="connsiteY1" fmla="*/ 2946400 h 2946400"/>
                <a:gd name="connsiteX2" fmla="*/ 0 w 5892800"/>
                <a:gd name="connsiteY2" fmla="*/ 2946400 h 2946400"/>
                <a:gd name="connsiteX3" fmla="*/ 2946400 w 5892800"/>
                <a:gd name="connsiteY3" fmla="*/ 0 h 294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2800" h="2946400">
                  <a:moveTo>
                    <a:pt x="2946400" y="0"/>
                  </a:moveTo>
                  <a:cubicBezTo>
                    <a:pt x="4573652" y="0"/>
                    <a:pt x="5892800" y="1319148"/>
                    <a:pt x="5892800" y="2946400"/>
                  </a:cubicBezTo>
                  <a:lnTo>
                    <a:pt x="0" y="2946400"/>
                  </a:lnTo>
                  <a:cubicBezTo>
                    <a:pt x="0" y="1319148"/>
                    <a:pt x="1319148" y="0"/>
                    <a:pt x="2946400" y="0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pic>
          <p:nvPicPr>
            <p:cNvPr id="7" name="图片 6" descr="F:/少先队工作/2025年全国红领巾巡讲团培训/集中备课/图片、视频/640.jpg640"/>
            <p:cNvPicPr>
              <a:picLocks noChangeAspect="1" noChangeArrowheads="1"/>
            </p:cNvPicPr>
            <p:nvPr/>
          </p:nvPicPr>
          <p:blipFill>
            <a:blip r:embed="rId5"/>
            <a:srcRect l="10365" t="2815" r="7921" b="49864"/>
            <a:stretch>
              <a:fillRect/>
            </a:stretch>
          </p:blipFill>
          <p:spPr bwMode="auto">
            <a:xfrm>
              <a:off x="9599" y="1545"/>
              <a:ext cx="6788" cy="5917"/>
            </a:xfrm>
            <a:custGeom>
              <a:avLst/>
              <a:gdLst>
                <a:gd name="connsiteX0" fmla="*/ 0 w 4310511"/>
                <a:gd name="connsiteY0" fmla="*/ 0 h 3756986"/>
                <a:gd name="connsiteX1" fmla="*/ 4310511 w 4310511"/>
                <a:gd name="connsiteY1" fmla="*/ 1785488 h 3756986"/>
                <a:gd name="connsiteX2" fmla="*/ 2339014 w 4310511"/>
                <a:gd name="connsiteY2" fmla="*/ 3756986 h 3756986"/>
                <a:gd name="connsiteX3" fmla="*/ 2235095 w 4310511"/>
                <a:gd name="connsiteY3" fmla="*/ 3642646 h 3756986"/>
                <a:gd name="connsiteX4" fmla="*/ 603 w 4310511"/>
                <a:gd name="connsiteY4" fmla="*/ 2717089 h 3756986"/>
                <a:gd name="connsiteX5" fmla="*/ 0 w 4310511"/>
                <a:gd name="connsiteY5" fmla="*/ 2717120 h 375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10511" h="3756986">
                  <a:moveTo>
                    <a:pt x="0" y="0"/>
                  </a:moveTo>
                  <a:cubicBezTo>
                    <a:pt x="1616758" y="0"/>
                    <a:pt x="3167309" y="642261"/>
                    <a:pt x="4310511" y="1785488"/>
                  </a:cubicBezTo>
                  <a:lnTo>
                    <a:pt x="2339014" y="3756986"/>
                  </a:lnTo>
                  <a:lnTo>
                    <a:pt x="2235095" y="3642646"/>
                  </a:lnTo>
                  <a:cubicBezTo>
                    <a:pt x="1663239" y="3070790"/>
                    <a:pt x="873227" y="2717089"/>
                    <a:pt x="603" y="2717089"/>
                  </a:cubicBezTo>
                  <a:lnTo>
                    <a:pt x="0" y="2717120"/>
                  </a:lnTo>
                  <a:close/>
                </a:path>
              </a:pathLst>
            </a:cu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 descr="F:/少先队工作/2025年全国红领巾巡讲团培训/集中备课/图片、视频/5c0b138af05644ad07343a140bbafe14.jpg5c0b138af05644ad07343a140bbafe14"/>
            <p:cNvPicPr/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16" y="4356"/>
              <a:ext cx="5900" cy="6444"/>
            </a:xfrm>
            <a:custGeom>
              <a:avLst/>
              <a:gdLst>
                <a:gd name="connsiteX0" fmla="*/ 1774653 w 3746784"/>
                <a:gd name="connsiteY0" fmla="*/ 0 h 4091650"/>
                <a:gd name="connsiteX1" fmla="*/ 3746784 w 3746784"/>
                <a:gd name="connsiteY1" fmla="*/ 1972131 h 4091650"/>
                <a:gd name="connsiteX2" fmla="*/ 3647323 w 3746784"/>
                <a:gd name="connsiteY2" fmla="*/ 2081566 h 4091650"/>
                <a:gd name="connsiteX3" fmla="*/ 2925721 w 3746784"/>
                <a:gd name="connsiteY3" fmla="*/ 4091650 h 4091650"/>
                <a:gd name="connsiteX4" fmla="*/ 0 w 3746784"/>
                <a:gd name="connsiteY4" fmla="*/ 4091650 h 4091650"/>
                <a:gd name="connsiteX5" fmla="*/ 18994 w 3746784"/>
                <a:gd name="connsiteY5" fmla="*/ 3707996 h 4091650"/>
                <a:gd name="connsiteX6" fmla="*/ 1774653 w 3746784"/>
                <a:gd name="connsiteY6" fmla="*/ 0 h 409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784" h="4091650">
                  <a:moveTo>
                    <a:pt x="1774653" y="0"/>
                  </a:moveTo>
                  <a:lnTo>
                    <a:pt x="3746784" y="1972131"/>
                  </a:lnTo>
                  <a:lnTo>
                    <a:pt x="3647323" y="2081566"/>
                  </a:lnTo>
                  <a:cubicBezTo>
                    <a:pt x="3196523" y="2627808"/>
                    <a:pt x="2925721" y="3328105"/>
                    <a:pt x="2925721" y="4091650"/>
                  </a:cubicBezTo>
                  <a:lnTo>
                    <a:pt x="0" y="4091650"/>
                  </a:lnTo>
                  <a:lnTo>
                    <a:pt x="18994" y="3707996"/>
                  </a:lnTo>
                  <a:cubicBezTo>
                    <a:pt x="157557" y="2312478"/>
                    <a:pt x="774329" y="1000302"/>
                    <a:pt x="1774653" y="0"/>
                  </a:cubicBezTo>
                  <a:close/>
                </a:path>
              </a:pathLst>
            </a:custGeom>
          </p:spPr>
        </p:pic>
        <p:pic>
          <p:nvPicPr>
            <p:cNvPr id="10" name="图片 9" descr="F:/少先队工作/2025年全国红领巾巡讲团培训/集中备课/图片、视频/图片修改9.png图片修改9"/>
            <p:cNvPicPr/>
            <p:nvPr/>
          </p:nvPicPr>
          <p:blipFill>
            <a:blip r:embed="rId7"/>
            <a:srcRect l="411"/>
            <a:stretch>
              <a:fillRect/>
            </a:stretch>
          </p:blipFill>
          <p:spPr>
            <a:xfrm>
              <a:off x="2811" y="1545"/>
              <a:ext cx="6788" cy="5918"/>
            </a:xfrm>
            <a:custGeom>
              <a:avLst/>
              <a:gdLst>
                <a:gd name="connsiteX0" fmla="*/ 4310511 w 4310511"/>
                <a:gd name="connsiteY0" fmla="*/ 0 h 3757618"/>
                <a:gd name="connsiteX1" fmla="*/ 4310511 w 4310511"/>
                <a:gd name="connsiteY1" fmla="*/ 2717120 h 3757618"/>
                <a:gd name="connsiteX2" fmla="*/ 3988019 w 4310511"/>
                <a:gd name="connsiteY2" fmla="*/ 2733404 h 3757618"/>
                <a:gd name="connsiteX3" fmla="*/ 2076623 w 4310511"/>
                <a:gd name="connsiteY3" fmla="*/ 3642646 h 3757618"/>
                <a:gd name="connsiteX4" fmla="*/ 1972130 w 4310511"/>
                <a:gd name="connsiteY4" fmla="*/ 3757618 h 3757618"/>
                <a:gd name="connsiteX5" fmla="*/ 0 w 4310511"/>
                <a:gd name="connsiteY5" fmla="*/ 1785488 h 3757618"/>
                <a:gd name="connsiteX6" fmla="*/ 4310511 w 4310511"/>
                <a:gd name="connsiteY6" fmla="*/ 0 h 375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10511" h="3757618">
                  <a:moveTo>
                    <a:pt x="4310511" y="0"/>
                  </a:moveTo>
                  <a:lnTo>
                    <a:pt x="4310511" y="2717120"/>
                  </a:lnTo>
                  <a:lnTo>
                    <a:pt x="3988019" y="2733404"/>
                  </a:lnTo>
                  <a:cubicBezTo>
                    <a:pt x="3244397" y="2808923"/>
                    <a:pt x="2576998" y="3142272"/>
                    <a:pt x="2076623" y="3642646"/>
                  </a:cubicBezTo>
                  <a:lnTo>
                    <a:pt x="1972130" y="3757618"/>
                  </a:lnTo>
                  <a:lnTo>
                    <a:pt x="0" y="1785488"/>
                  </a:lnTo>
                  <a:cubicBezTo>
                    <a:pt x="1143202" y="642261"/>
                    <a:pt x="2693753" y="0"/>
                    <a:pt x="4310511" y="0"/>
                  </a:cubicBezTo>
                  <a:close/>
                </a:path>
              </a:pathLst>
            </a:custGeom>
          </p:spPr>
        </p:pic>
        <p:pic>
          <p:nvPicPr>
            <p:cNvPr id="11" name="图片 10" descr="F:/少先队工作/2025年全国红领巾巡讲团培训/集中备课/图片、视频/0a88c63af51aa62f074754476d364d76.png0a88c63af51aa62f074754476d364d76"/>
            <p:cNvPicPr/>
            <p:nvPr/>
          </p:nvPicPr>
          <p:blipFill>
            <a:blip r:embed="rId8"/>
            <a:srcRect l="188" r="-1095"/>
            <a:stretch>
              <a:fillRect/>
            </a:stretch>
          </p:blipFill>
          <p:spPr>
            <a:xfrm>
              <a:off x="13283" y="4356"/>
              <a:ext cx="5899" cy="6444"/>
            </a:xfrm>
            <a:custGeom>
              <a:avLst/>
              <a:gdLst>
                <a:gd name="connsiteX0" fmla="*/ 1971497 w 3746149"/>
                <a:gd name="connsiteY0" fmla="*/ 0 h 4091650"/>
                <a:gd name="connsiteX1" fmla="*/ 3727155 w 3746149"/>
                <a:gd name="connsiteY1" fmla="*/ 3707997 h 4091650"/>
                <a:gd name="connsiteX2" fmla="*/ 3746149 w 3746149"/>
                <a:gd name="connsiteY2" fmla="*/ 4091650 h 4091650"/>
                <a:gd name="connsiteX3" fmla="*/ 821638 w 3746149"/>
                <a:gd name="connsiteY3" fmla="*/ 4091650 h 4091650"/>
                <a:gd name="connsiteX4" fmla="*/ 100036 w 3746149"/>
                <a:gd name="connsiteY4" fmla="*/ 2081566 h 4091650"/>
                <a:gd name="connsiteX5" fmla="*/ 0 w 3746149"/>
                <a:gd name="connsiteY5" fmla="*/ 1971498 h 409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46149" h="4091650">
                  <a:moveTo>
                    <a:pt x="1971497" y="0"/>
                  </a:moveTo>
                  <a:cubicBezTo>
                    <a:pt x="2971821" y="1000325"/>
                    <a:pt x="3588592" y="2312484"/>
                    <a:pt x="3727155" y="3707997"/>
                  </a:cubicBezTo>
                  <a:lnTo>
                    <a:pt x="3746149" y="4091650"/>
                  </a:lnTo>
                  <a:lnTo>
                    <a:pt x="821638" y="4091650"/>
                  </a:lnTo>
                  <a:cubicBezTo>
                    <a:pt x="821638" y="3328105"/>
                    <a:pt x="550836" y="2627808"/>
                    <a:pt x="100036" y="2081566"/>
                  </a:cubicBezTo>
                  <a:lnTo>
                    <a:pt x="0" y="1971498"/>
                  </a:lnTo>
                  <a:close/>
                </a:path>
              </a:pathLst>
            </a:custGeom>
          </p:spPr>
        </p:pic>
        <p:sp>
          <p:nvSpPr>
            <p:cNvPr id="15" name="任意多边形: 形状 14"/>
            <p:cNvSpPr/>
            <p:nvPr/>
          </p:nvSpPr>
          <p:spPr>
            <a:xfrm flipH="1">
              <a:off x="0" y="8690"/>
              <a:ext cx="5100" cy="2110"/>
            </a:xfrm>
            <a:custGeom>
              <a:avLst/>
              <a:gdLst>
                <a:gd name="connsiteX0" fmla="*/ 3044422 w 3238285"/>
                <a:gd name="connsiteY0" fmla="*/ 0 h 1339850"/>
                <a:gd name="connsiteX1" fmla="*/ 0 w 3238285"/>
                <a:gd name="connsiteY1" fmla="*/ 0 h 1339850"/>
                <a:gd name="connsiteX2" fmla="*/ 2346 w 3238285"/>
                <a:gd name="connsiteY2" fmla="*/ 4492 h 1339850"/>
                <a:gd name="connsiteX3" fmla="*/ 298902 w 3238285"/>
                <a:gd name="connsiteY3" fmla="*/ 1339850 h 1339850"/>
                <a:gd name="connsiteX4" fmla="*/ 3238285 w 3238285"/>
                <a:gd name="connsiteY4" fmla="*/ 1339850 h 1339850"/>
                <a:gd name="connsiteX5" fmla="*/ 3219202 w 3238285"/>
                <a:gd name="connsiteY5" fmla="*/ 956196 h 1339850"/>
                <a:gd name="connsiteX6" fmla="*/ 3090852 w 3238285"/>
                <a:gd name="connsiteY6" fmla="*/ 181514 h 1339850"/>
                <a:gd name="connsiteX7" fmla="*/ 3044422 w 3238285"/>
                <a:gd name="connsiteY7" fmla="*/ 0 h 133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38285" h="1339850">
                  <a:moveTo>
                    <a:pt x="3044422" y="0"/>
                  </a:moveTo>
                  <a:lnTo>
                    <a:pt x="0" y="0"/>
                  </a:lnTo>
                  <a:lnTo>
                    <a:pt x="2346" y="4492"/>
                  </a:lnTo>
                  <a:cubicBezTo>
                    <a:pt x="192626" y="410125"/>
                    <a:pt x="298902" y="862635"/>
                    <a:pt x="298902" y="1339850"/>
                  </a:cubicBezTo>
                  <a:lnTo>
                    <a:pt x="3238285" y="1339850"/>
                  </a:lnTo>
                  <a:lnTo>
                    <a:pt x="3219202" y="956196"/>
                  </a:lnTo>
                  <a:cubicBezTo>
                    <a:pt x="3193100" y="694537"/>
                    <a:pt x="3150108" y="435807"/>
                    <a:pt x="3090852" y="181514"/>
                  </a:cubicBezTo>
                  <a:lnTo>
                    <a:pt x="3044422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 flipH="1">
              <a:off x="14071" y="8690"/>
              <a:ext cx="5129" cy="2110"/>
            </a:xfrm>
            <a:custGeom>
              <a:avLst/>
              <a:gdLst>
                <a:gd name="connsiteX0" fmla="*/ 3256945 w 3256945"/>
                <a:gd name="connsiteY0" fmla="*/ 0 h 1339850"/>
                <a:gd name="connsiteX1" fmla="*/ 194981 w 3256945"/>
                <a:gd name="connsiteY1" fmla="*/ 0 h 1339850"/>
                <a:gd name="connsiteX2" fmla="*/ 148283 w 3256945"/>
                <a:gd name="connsiteY2" fmla="*/ 181514 h 1339850"/>
                <a:gd name="connsiteX3" fmla="*/ 19193 w 3256945"/>
                <a:gd name="connsiteY3" fmla="*/ 956196 h 1339850"/>
                <a:gd name="connsiteX4" fmla="*/ 0 w 3256945"/>
                <a:gd name="connsiteY4" fmla="*/ 1339850 h 1339850"/>
                <a:gd name="connsiteX5" fmla="*/ 2956322 w 3256945"/>
                <a:gd name="connsiteY5" fmla="*/ 1339850 h 1339850"/>
                <a:gd name="connsiteX6" fmla="*/ 3254586 w 3256945"/>
                <a:gd name="connsiteY6" fmla="*/ 4492 h 1339850"/>
                <a:gd name="connsiteX7" fmla="*/ 3256945 w 3256945"/>
                <a:gd name="connsiteY7" fmla="*/ 0 h 133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6945" h="1339850">
                  <a:moveTo>
                    <a:pt x="3256945" y="0"/>
                  </a:moveTo>
                  <a:lnTo>
                    <a:pt x="194981" y="0"/>
                  </a:lnTo>
                  <a:lnTo>
                    <a:pt x="148283" y="181514"/>
                  </a:lnTo>
                  <a:cubicBezTo>
                    <a:pt x="88685" y="435807"/>
                    <a:pt x="45445" y="694537"/>
                    <a:pt x="19193" y="956196"/>
                  </a:cubicBezTo>
                  <a:lnTo>
                    <a:pt x="0" y="1339850"/>
                  </a:lnTo>
                  <a:lnTo>
                    <a:pt x="2956322" y="1339850"/>
                  </a:lnTo>
                  <a:cubicBezTo>
                    <a:pt x="2956322" y="862635"/>
                    <a:pt x="3063210" y="410125"/>
                    <a:pt x="3254586" y="4492"/>
                  </a:cubicBezTo>
                  <a:lnTo>
                    <a:pt x="325694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2" name="任意多边形: 形状 2"/>
            <p:cNvSpPr/>
            <p:nvPr/>
          </p:nvSpPr>
          <p:spPr>
            <a:xfrm>
              <a:off x="5232" y="6432"/>
              <a:ext cx="8736" cy="4368"/>
            </a:xfrm>
            <a:custGeom>
              <a:avLst/>
              <a:gdLst>
                <a:gd name="connsiteX0" fmla="*/ 2773680 w 5547360"/>
                <a:gd name="connsiteY0" fmla="*/ 0 h 2773680"/>
                <a:gd name="connsiteX1" fmla="*/ 5547360 w 5547360"/>
                <a:gd name="connsiteY1" fmla="*/ 2773680 h 2773680"/>
                <a:gd name="connsiteX2" fmla="*/ 0 w 5547360"/>
                <a:gd name="connsiteY2" fmla="*/ 2773680 h 2773680"/>
                <a:gd name="connsiteX3" fmla="*/ 2773680 w 5547360"/>
                <a:gd name="connsiteY3" fmla="*/ 0 h 277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7360" h="2773680">
                  <a:moveTo>
                    <a:pt x="2773680" y="0"/>
                  </a:moveTo>
                  <a:cubicBezTo>
                    <a:pt x="4305541" y="0"/>
                    <a:pt x="5547360" y="1241819"/>
                    <a:pt x="5547360" y="2773680"/>
                  </a:cubicBezTo>
                  <a:lnTo>
                    <a:pt x="0" y="2773680"/>
                  </a:lnTo>
                  <a:cubicBezTo>
                    <a:pt x="0" y="1241819"/>
                    <a:pt x="1241819" y="0"/>
                    <a:pt x="2773680" y="0"/>
                  </a:cubicBezTo>
                  <a:close/>
                </a:path>
              </a:pathLst>
            </a:custGeom>
            <a:gradFill>
              <a:gsLst>
                <a:gs pos="23000">
                  <a:schemeClr val="accent1"/>
                </a:gs>
                <a:gs pos="100000">
                  <a:schemeClr val="accent2"/>
                </a:gs>
              </a:gsLst>
              <a:lin ang="432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9" name="Oval 86+++++"/>
            <p:cNvSpPr/>
            <p:nvPr/>
          </p:nvSpPr>
          <p:spPr>
            <a:xfrm>
              <a:off x="-470" y="1050"/>
              <a:ext cx="20140" cy="2014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21000">
                    <a:schemeClr val="accent1">
                      <a:alpha val="35000"/>
                    </a:schemeClr>
                  </a:gs>
                  <a:gs pos="45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21" name="圆: 空心 20"/>
            <p:cNvSpPr/>
            <p:nvPr/>
          </p:nvSpPr>
          <p:spPr>
            <a:xfrm>
              <a:off x="-2599" y="-899"/>
              <a:ext cx="23752" cy="23752"/>
            </a:xfrm>
            <a:prstGeom prst="donut">
              <a:avLst>
                <a:gd name="adj" fmla="val 6572"/>
              </a:avLst>
            </a:prstGeom>
            <a:gradFill>
              <a:gsLst>
                <a:gs pos="8000">
                  <a:schemeClr val="accent1">
                    <a:alpha val="0"/>
                  </a:schemeClr>
                </a:gs>
                <a:gs pos="20000">
                  <a:schemeClr val="accent1">
                    <a:alpha val="5000"/>
                  </a:schemeClr>
                </a:gs>
                <a:gs pos="35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11C41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2865" y="512445"/>
            <a:ext cx="1863725" cy="2085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8170" y="4970780"/>
            <a:ext cx="3533775" cy="175768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442" b="20599"/>
          <a:stretch>
            <a:fillRect/>
          </a:stretch>
        </p:blipFill>
        <p:spPr>
          <a:xfrm>
            <a:off x="9525000" y="-140970"/>
            <a:ext cx="2656205" cy="23082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70" y="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695325" y="1016000"/>
            <a:ext cx="10801350" cy="5437505"/>
            <a:chOff x="1095" y="1600"/>
            <a:chExt cx="17010" cy="8563"/>
          </a:xfrm>
        </p:grpSpPr>
        <p:sp>
          <p:nvSpPr>
            <p:cNvPr id="2" name="直角三角形 1"/>
            <p:cNvSpPr/>
            <p:nvPr/>
          </p:nvSpPr>
          <p:spPr>
            <a:xfrm flipH="1">
              <a:off x="1116" y="5031"/>
              <a:ext cx="1894" cy="1529"/>
            </a:xfrm>
            <a:prstGeom prst="rtTriangl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pic>
          <p:nvPicPr>
            <p:cNvPr id="95" name="图片 94" descr="F:/少先队工作/2025年全国红领巾巡讲团培训/集中备课/图片、视频/6110276ecac431c00b4f4484a3c2b189.jpg6110276ecac431c00b4f4484a3c2b189"/>
            <p:cNvPicPr>
              <a:picLocks noChangeAspect="1"/>
            </p:cNvPicPr>
            <p:nvPr/>
          </p:nvPicPr>
          <p:blipFill>
            <a:blip r:embed="rId3"/>
            <a:srcRect l="4789" r="-16"/>
            <a:stretch>
              <a:fillRect/>
            </a:stretch>
          </p:blipFill>
          <p:spPr>
            <a:xfrm>
              <a:off x="2968" y="1600"/>
              <a:ext cx="5945" cy="5240"/>
            </a:xfrm>
            <a:prstGeom prst="roundRect">
              <a:avLst>
                <a:gd name="adj" fmla="val 5150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100" name="图片 99" descr="F:/少先队工作/2025年全国红领巾巡讲团培训/集中备课/图片、视频/cb469b6df3f7efec3d4902cc3a365f72.jpgcb469b6df3f7efec3d4902cc3a365f72"/>
            <p:cNvPicPr>
              <a:picLocks noChangeAspect="1"/>
            </p:cNvPicPr>
            <p:nvPr/>
          </p:nvPicPr>
          <p:blipFill>
            <a:blip r:embed="rId4"/>
            <a:srcRect r="1213"/>
            <a:stretch>
              <a:fillRect/>
            </a:stretch>
          </p:blipFill>
          <p:spPr>
            <a:xfrm>
              <a:off x="12087" y="1600"/>
              <a:ext cx="5945" cy="5080"/>
            </a:xfrm>
            <a:prstGeom prst="roundRect">
              <a:avLst>
                <a:gd name="adj" fmla="val 4117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97" name="图片 96" descr="F:/少先队工作/2025年全国红领巾巡讲团培训/集中备课/图片、视频/5df1f39922671c720293dc765633efe3.jpg5df1f39922671c720293dc765633efe3"/>
            <p:cNvPicPr>
              <a:picLocks noChangeAspect="1"/>
            </p:cNvPicPr>
            <p:nvPr/>
          </p:nvPicPr>
          <p:blipFill>
            <a:blip r:embed="rId5"/>
            <a:srcRect l="12718" r="12718"/>
            <a:stretch>
              <a:fillRect/>
            </a:stretch>
          </p:blipFill>
          <p:spPr>
            <a:xfrm>
              <a:off x="9048" y="1600"/>
              <a:ext cx="2904" cy="5170"/>
            </a:xfrm>
            <a:prstGeom prst="roundRect">
              <a:avLst>
                <a:gd name="adj" fmla="val 618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78" name="任意多边形: 形状 77"/>
            <p:cNvSpPr/>
            <p:nvPr/>
          </p:nvSpPr>
          <p:spPr>
            <a:xfrm>
              <a:off x="2968" y="4906"/>
              <a:ext cx="2904" cy="1777"/>
            </a:xfrm>
            <a:custGeom>
              <a:avLst/>
              <a:gdLst>
                <a:gd name="connsiteX0" fmla="*/ 0 w 1844040"/>
                <a:gd name="connsiteY0" fmla="*/ 0 h 1128607"/>
                <a:gd name="connsiteX1" fmla="*/ 1844040 w 1844040"/>
                <a:gd name="connsiteY1" fmla="*/ 0 h 1128607"/>
                <a:gd name="connsiteX2" fmla="*/ 1844040 w 1844040"/>
                <a:gd name="connsiteY2" fmla="*/ 1128607 h 1128607"/>
                <a:gd name="connsiteX3" fmla="*/ 0 w 1844040"/>
                <a:gd name="connsiteY3" fmla="*/ 1128607 h 1128607"/>
                <a:gd name="connsiteX4" fmla="*/ 0 w 1844040"/>
                <a:gd name="connsiteY4" fmla="*/ 0 h 11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40" h="1128607">
                  <a:moveTo>
                    <a:pt x="0" y="0"/>
                  </a:moveTo>
                  <a:lnTo>
                    <a:pt x="1844040" y="0"/>
                  </a:lnTo>
                  <a:lnTo>
                    <a:pt x="1844040" y="1128607"/>
                  </a:lnTo>
                  <a:lnTo>
                    <a:pt x="0" y="11286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6008" y="4906"/>
              <a:ext cx="2904" cy="1777"/>
            </a:xfrm>
            <a:custGeom>
              <a:avLst/>
              <a:gdLst>
                <a:gd name="connsiteX0" fmla="*/ 0 w 1844040"/>
                <a:gd name="connsiteY0" fmla="*/ 0 h 1128607"/>
                <a:gd name="connsiteX1" fmla="*/ 1844040 w 1844040"/>
                <a:gd name="connsiteY1" fmla="*/ 0 h 1128607"/>
                <a:gd name="connsiteX2" fmla="*/ 1844040 w 1844040"/>
                <a:gd name="connsiteY2" fmla="*/ 1128607 h 1128607"/>
                <a:gd name="connsiteX3" fmla="*/ 0 w 1844040"/>
                <a:gd name="connsiteY3" fmla="*/ 1128607 h 1128607"/>
                <a:gd name="connsiteX4" fmla="*/ 0 w 1844040"/>
                <a:gd name="connsiteY4" fmla="*/ 0 h 11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40" h="1128607">
                  <a:moveTo>
                    <a:pt x="0" y="0"/>
                  </a:moveTo>
                  <a:lnTo>
                    <a:pt x="1844040" y="0"/>
                  </a:lnTo>
                  <a:lnTo>
                    <a:pt x="1844040" y="1128607"/>
                  </a:lnTo>
                  <a:lnTo>
                    <a:pt x="0" y="11286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9048" y="4906"/>
              <a:ext cx="2904" cy="1777"/>
            </a:xfrm>
            <a:custGeom>
              <a:avLst/>
              <a:gdLst>
                <a:gd name="connsiteX0" fmla="*/ 0 w 1844040"/>
                <a:gd name="connsiteY0" fmla="*/ 0 h 1128607"/>
                <a:gd name="connsiteX1" fmla="*/ 1844040 w 1844040"/>
                <a:gd name="connsiteY1" fmla="*/ 0 h 1128607"/>
                <a:gd name="connsiteX2" fmla="*/ 1844040 w 1844040"/>
                <a:gd name="connsiteY2" fmla="*/ 1128607 h 1128607"/>
                <a:gd name="connsiteX3" fmla="*/ 0 w 1844040"/>
                <a:gd name="connsiteY3" fmla="*/ 1128607 h 1128607"/>
                <a:gd name="connsiteX4" fmla="*/ 0 w 1844040"/>
                <a:gd name="connsiteY4" fmla="*/ 0 h 11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40" h="1128607">
                  <a:moveTo>
                    <a:pt x="0" y="0"/>
                  </a:moveTo>
                  <a:lnTo>
                    <a:pt x="1844040" y="0"/>
                  </a:lnTo>
                  <a:lnTo>
                    <a:pt x="1844040" y="1128607"/>
                  </a:lnTo>
                  <a:lnTo>
                    <a:pt x="0" y="11286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2088" y="4906"/>
              <a:ext cx="2904" cy="1777"/>
            </a:xfrm>
            <a:custGeom>
              <a:avLst/>
              <a:gdLst>
                <a:gd name="connsiteX0" fmla="*/ 0 w 1844040"/>
                <a:gd name="connsiteY0" fmla="*/ 0 h 1128607"/>
                <a:gd name="connsiteX1" fmla="*/ 1844040 w 1844040"/>
                <a:gd name="connsiteY1" fmla="*/ 0 h 1128607"/>
                <a:gd name="connsiteX2" fmla="*/ 1844040 w 1844040"/>
                <a:gd name="connsiteY2" fmla="*/ 1128607 h 1128607"/>
                <a:gd name="connsiteX3" fmla="*/ 0 w 1844040"/>
                <a:gd name="connsiteY3" fmla="*/ 1128607 h 1128607"/>
                <a:gd name="connsiteX4" fmla="*/ 0 w 1844040"/>
                <a:gd name="connsiteY4" fmla="*/ 0 h 11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40" h="1128607">
                  <a:moveTo>
                    <a:pt x="0" y="0"/>
                  </a:moveTo>
                  <a:lnTo>
                    <a:pt x="1844040" y="0"/>
                  </a:lnTo>
                  <a:lnTo>
                    <a:pt x="1844040" y="1128607"/>
                  </a:lnTo>
                  <a:lnTo>
                    <a:pt x="0" y="11286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5128" y="4906"/>
              <a:ext cx="2904" cy="1777"/>
            </a:xfrm>
            <a:custGeom>
              <a:avLst/>
              <a:gdLst>
                <a:gd name="connsiteX0" fmla="*/ 0 w 1844040"/>
                <a:gd name="connsiteY0" fmla="*/ 0 h 1128607"/>
                <a:gd name="connsiteX1" fmla="*/ 1844040 w 1844040"/>
                <a:gd name="connsiteY1" fmla="*/ 0 h 1128607"/>
                <a:gd name="connsiteX2" fmla="*/ 1844040 w 1844040"/>
                <a:gd name="connsiteY2" fmla="*/ 1128607 h 1128607"/>
                <a:gd name="connsiteX3" fmla="*/ 0 w 1844040"/>
                <a:gd name="connsiteY3" fmla="*/ 1128607 h 1128607"/>
                <a:gd name="connsiteX4" fmla="*/ 0 w 1844040"/>
                <a:gd name="connsiteY4" fmla="*/ 0 h 11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040" h="1128607">
                  <a:moveTo>
                    <a:pt x="0" y="0"/>
                  </a:moveTo>
                  <a:lnTo>
                    <a:pt x="1844040" y="0"/>
                  </a:lnTo>
                  <a:lnTo>
                    <a:pt x="1844040" y="1128607"/>
                  </a:lnTo>
                  <a:lnTo>
                    <a:pt x="0" y="11286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4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1095" y="6533"/>
              <a:ext cx="17010" cy="3630"/>
            </a:xfrm>
            <a:prstGeom prst="roundRect">
              <a:avLst>
                <a:gd name="adj" fmla="val 1857"/>
              </a:avLst>
            </a:prstGeom>
            <a:gradFill flip="none" rotWithShape="1">
              <a:gsLst>
                <a:gs pos="100000">
                  <a:schemeClr val="accent1"/>
                </a:gs>
                <a:gs pos="100000">
                  <a:schemeClr val="accent2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</a:ln>
            <a:effectLst>
              <a:outerShdw blurRad="355600" dist="38100" dir="16200000" rotWithShape="0">
                <a:schemeClr val="accent1">
                  <a:alpha val="55000"/>
                </a:schemeClr>
              </a:outerShdw>
            </a:effectLst>
            <a:scene3d>
              <a:camera prst="orthographicFront"/>
              <a:lightRig rig="glow" dir="t"/>
            </a:scene3d>
            <a:sp3d>
              <a:bevelT w="12700" h="1270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pic>
        <p:nvPicPr>
          <p:cNvPr id="6" name="图片 5"/>
          <p:cNvPicPr/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9065" y="5072380"/>
            <a:ext cx="1724025" cy="1974215"/>
          </a:xfrm>
          <a:prstGeom prst="rect">
            <a:avLst/>
          </a:prstGeom>
        </p:spPr>
      </p:pic>
      <p:pic>
        <p:nvPicPr>
          <p:cNvPr id="10" name="图片 9" descr="QQ_176319562792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270" y="2668270"/>
            <a:ext cx="3836670" cy="4253230"/>
          </a:xfrm>
          <a:prstGeom prst="rect">
            <a:avLst/>
          </a:prstGeom>
        </p:spPr>
      </p:pic>
      <p:pic>
        <p:nvPicPr>
          <p:cNvPr id="3" name="图片 2" descr="28ffa25dedaa434ff0324a7568777aaa_u=2314780146,886750448&amp;fm=253&amp;app=120&amp;f=JPEG_w=800&amp;h=800"/>
          <p:cNvPicPr>
            <a:picLocks noChangeAspect="1"/>
          </p:cNvPicPr>
          <p:nvPr/>
        </p:nvPicPr>
        <p:blipFill>
          <a:blip r:embed="rId8">
            <a:clrChange>
              <a:clrFrom>
                <a:srgbClr val="FDFCFA">
                  <a:alpha val="100000"/>
                </a:srgbClr>
              </a:clrFrom>
              <a:clrTo>
                <a:srgbClr val="FDFC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400000">
            <a:off x="3012440" y="5282565"/>
            <a:ext cx="1832610" cy="1832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5080" y="4662805"/>
            <a:ext cx="7058025" cy="88138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70" y="0"/>
            <a:ext cx="12191365" cy="6921500"/>
            <a:chOff x="0" y="2"/>
            <a:chExt cx="19199" cy="10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8" name="任意多边形: 形状 257"/>
          <p:cNvSpPr/>
          <p:nvPr/>
        </p:nvSpPr>
        <p:spPr bwMode="auto">
          <a:xfrm flipV="1">
            <a:off x="1602105" y="5805805"/>
            <a:ext cx="9057005" cy="255270"/>
          </a:xfrm>
          <a:custGeom>
            <a:avLst/>
            <a:gdLst>
              <a:gd name="connsiteX0" fmla="*/ 0 w 8355866"/>
              <a:gd name="connsiteY0" fmla="*/ 0 h 626427"/>
              <a:gd name="connsiteX1" fmla="*/ 4177933 w 8355866"/>
              <a:gd name="connsiteY1" fmla="*/ 534206 h 626427"/>
              <a:gd name="connsiteX2" fmla="*/ 8355866 w 8355866"/>
              <a:gd name="connsiteY2" fmla="*/ 0 h 626427"/>
              <a:gd name="connsiteX3" fmla="*/ 8355866 w 8355866"/>
              <a:gd name="connsiteY3" fmla="*/ 92221 h 626427"/>
              <a:gd name="connsiteX4" fmla="*/ 4177933 w 8355866"/>
              <a:gd name="connsiteY4" fmla="*/ 626427 h 626427"/>
              <a:gd name="connsiteX5" fmla="*/ 0 w 8355866"/>
              <a:gd name="connsiteY5" fmla="*/ 92221 h 62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55866" h="626427">
                <a:moveTo>
                  <a:pt x="0" y="0"/>
                </a:moveTo>
                <a:cubicBezTo>
                  <a:pt x="0" y="295049"/>
                  <a:pt x="1870862" y="534206"/>
                  <a:pt x="4177933" y="534206"/>
                </a:cubicBezTo>
                <a:cubicBezTo>
                  <a:pt x="6485365" y="534206"/>
                  <a:pt x="8355866" y="295049"/>
                  <a:pt x="8355866" y="0"/>
                </a:cubicBezTo>
                <a:lnTo>
                  <a:pt x="8355866" y="92221"/>
                </a:lnTo>
                <a:cubicBezTo>
                  <a:pt x="8355866" y="387269"/>
                  <a:pt x="6485365" y="626427"/>
                  <a:pt x="4177933" y="626427"/>
                </a:cubicBezTo>
                <a:cubicBezTo>
                  <a:pt x="1870862" y="626427"/>
                  <a:pt x="0" y="387269"/>
                  <a:pt x="0" y="9222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61000">
                <a:schemeClr val="accent4">
                  <a:alpha val="0"/>
                </a:schemeClr>
              </a:gs>
            </a:gsLst>
            <a:lin ang="5400000" scaled="1"/>
            <a:tileRect/>
          </a:gra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735330" y="2738755"/>
            <a:ext cx="10793730" cy="3596005"/>
            <a:chOff x="1158" y="4313"/>
            <a:chExt cx="16998" cy="5663"/>
          </a:xfrm>
        </p:grpSpPr>
        <p:sp>
          <p:nvSpPr>
            <p:cNvPr id="264" name="任意多边形: 形状 263"/>
            <p:cNvSpPr/>
            <p:nvPr/>
          </p:nvSpPr>
          <p:spPr bwMode="auto">
            <a:xfrm>
              <a:off x="2523" y="9628"/>
              <a:ext cx="2664" cy="326"/>
            </a:xfrm>
            <a:custGeom>
              <a:avLst/>
              <a:gdLst>
                <a:gd name="connsiteX0" fmla="*/ 0 w 1691848"/>
                <a:gd name="connsiteY0" fmla="*/ 0 h 601745"/>
                <a:gd name="connsiteX1" fmla="*/ 1648089 w 1691848"/>
                <a:gd name="connsiteY1" fmla="*/ 488002 h 601745"/>
                <a:gd name="connsiteX2" fmla="*/ 1691848 w 1691848"/>
                <a:gd name="connsiteY2" fmla="*/ 492572 h 601745"/>
                <a:gd name="connsiteX3" fmla="*/ 1691848 w 1691848"/>
                <a:gd name="connsiteY3" fmla="*/ 601745 h 601745"/>
                <a:gd name="connsiteX4" fmla="*/ 1648089 w 1691848"/>
                <a:gd name="connsiteY4" fmla="*/ 597175 h 601745"/>
                <a:gd name="connsiteX5" fmla="*/ 0 w 1691848"/>
                <a:gd name="connsiteY5" fmla="*/ 109174 h 601745"/>
                <a:gd name="connsiteX6" fmla="*/ 0 w 1691848"/>
                <a:gd name="connsiteY6" fmla="*/ 0 h 60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1848" h="601745">
                  <a:moveTo>
                    <a:pt x="0" y="0"/>
                  </a:moveTo>
                  <a:cubicBezTo>
                    <a:pt x="0" y="196474"/>
                    <a:pt x="641616" y="372012"/>
                    <a:pt x="1648089" y="488002"/>
                  </a:cubicBezTo>
                  <a:lnTo>
                    <a:pt x="1691848" y="492572"/>
                  </a:lnTo>
                  <a:lnTo>
                    <a:pt x="1691848" y="601745"/>
                  </a:lnTo>
                  <a:lnTo>
                    <a:pt x="1648089" y="597175"/>
                  </a:lnTo>
                  <a:cubicBezTo>
                    <a:pt x="641616" y="481185"/>
                    <a:pt x="0" y="305647"/>
                    <a:pt x="0" y="109174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3" name="任意多边形: 形状 262"/>
            <p:cNvSpPr/>
            <p:nvPr/>
          </p:nvSpPr>
          <p:spPr bwMode="auto">
            <a:xfrm>
              <a:off x="13458" y="9628"/>
              <a:ext cx="3327" cy="348"/>
            </a:xfrm>
            <a:custGeom>
              <a:avLst/>
              <a:gdLst>
                <a:gd name="connsiteX0" fmla="*/ 2112912 w 2112912"/>
                <a:gd name="connsiteY0" fmla="*/ 0 h 643452"/>
                <a:gd name="connsiteX1" fmla="*/ 2112912 w 2112912"/>
                <a:gd name="connsiteY1" fmla="*/ 109174 h 643452"/>
                <a:gd name="connsiteX2" fmla="*/ 116371 w 2112912"/>
                <a:gd name="connsiteY2" fmla="*/ 633579 h 643452"/>
                <a:gd name="connsiteX3" fmla="*/ 0 w 2112912"/>
                <a:gd name="connsiteY3" fmla="*/ 643452 h 643452"/>
                <a:gd name="connsiteX4" fmla="*/ 0 w 2112912"/>
                <a:gd name="connsiteY4" fmla="*/ 534280 h 643452"/>
                <a:gd name="connsiteX5" fmla="*/ 116371 w 2112912"/>
                <a:gd name="connsiteY5" fmla="*/ 524407 h 643452"/>
                <a:gd name="connsiteX6" fmla="*/ 2112912 w 2112912"/>
                <a:gd name="connsiteY6" fmla="*/ 0 h 64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2912" h="643452">
                  <a:moveTo>
                    <a:pt x="2112912" y="0"/>
                  </a:moveTo>
                  <a:lnTo>
                    <a:pt x="2112912" y="109174"/>
                  </a:lnTo>
                  <a:cubicBezTo>
                    <a:pt x="2112912" y="327477"/>
                    <a:pt x="1320946" y="519935"/>
                    <a:pt x="116371" y="633579"/>
                  </a:cubicBezTo>
                  <a:lnTo>
                    <a:pt x="0" y="643452"/>
                  </a:lnTo>
                  <a:lnTo>
                    <a:pt x="0" y="534280"/>
                  </a:lnTo>
                  <a:lnTo>
                    <a:pt x="116371" y="524407"/>
                  </a:lnTo>
                  <a:cubicBezTo>
                    <a:pt x="1320946" y="410763"/>
                    <a:pt x="2112912" y="218305"/>
                    <a:pt x="211291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745" y="9445"/>
              <a:ext cx="11864" cy="476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16000"/>
                    <a:lumOff val="84000"/>
                    <a:alpha val="0"/>
                  </a:schemeClr>
                </a:gs>
              </a:gsLst>
              <a:lin ang="162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3745" y="8475"/>
              <a:ext cx="11864" cy="1153"/>
            </a:xfrm>
            <a:custGeom>
              <a:avLst/>
              <a:gdLst>
                <a:gd name="connsiteX0" fmla="*/ 4746171 w 9492342"/>
                <a:gd name="connsiteY0" fmla="*/ 0 h 1096645"/>
                <a:gd name="connsiteX1" fmla="*/ 9492342 w 9492342"/>
                <a:gd name="connsiteY1" fmla="*/ 500832 h 1096645"/>
                <a:gd name="connsiteX2" fmla="*/ 9492191 w 9492342"/>
                <a:gd name="connsiteY2" fmla="*/ 500990 h 1096645"/>
                <a:gd name="connsiteX3" fmla="*/ 9492342 w 9492342"/>
                <a:gd name="connsiteY3" fmla="*/ 501148 h 1096645"/>
                <a:gd name="connsiteX4" fmla="*/ 9492192 w 9492342"/>
                <a:gd name="connsiteY4" fmla="*/ 501306 h 1096645"/>
                <a:gd name="connsiteX5" fmla="*/ 9492342 w 9492342"/>
                <a:gd name="connsiteY5" fmla="*/ 501463 h 1096645"/>
                <a:gd name="connsiteX6" fmla="*/ 9492191 w 9492342"/>
                <a:gd name="connsiteY6" fmla="*/ 501621 h 1096645"/>
                <a:gd name="connsiteX7" fmla="*/ 9492342 w 9492342"/>
                <a:gd name="connsiteY7" fmla="*/ 501779 h 1096645"/>
                <a:gd name="connsiteX8" fmla="*/ 9492191 w 9492342"/>
                <a:gd name="connsiteY8" fmla="*/ 501937 h 1096645"/>
                <a:gd name="connsiteX9" fmla="*/ 9492342 w 9492342"/>
                <a:gd name="connsiteY9" fmla="*/ 502094 h 1096645"/>
                <a:gd name="connsiteX10" fmla="*/ 9492191 w 9492342"/>
                <a:gd name="connsiteY10" fmla="*/ 502252 h 1096645"/>
                <a:gd name="connsiteX11" fmla="*/ 9492342 w 9492342"/>
                <a:gd name="connsiteY11" fmla="*/ 502410 h 1096645"/>
                <a:gd name="connsiteX12" fmla="*/ 9492191 w 9492342"/>
                <a:gd name="connsiteY12" fmla="*/ 502568 h 1096645"/>
                <a:gd name="connsiteX13" fmla="*/ 9492342 w 9492342"/>
                <a:gd name="connsiteY13" fmla="*/ 502725 h 1096645"/>
                <a:gd name="connsiteX14" fmla="*/ 9492191 w 9492342"/>
                <a:gd name="connsiteY14" fmla="*/ 502883 h 1096645"/>
                <a:gd name="connsiteX15" fmla="*/ 9492342 w 9492342"/>
                <a:gd name="connsiteY15" fmla="*/ 503041 h 1096645"/>
                <a:gd name="connsiteX16" fmla="*/ 9492191 w 9492342"/>
                <a:gd name="connsiteY16" fmla="*/ 503199 h 1096645"/>
                <a:gd name="connsiteX17" fmla="*/ 9492342 w 9492342"/>
                <a:gd name="connsiteY17" fmla="*/ 503356 h 1096645"/>
                <a:gd name="connsiteX18" fmla="*/ 9492191 w 9492342"/>
                <a:gd name="connsiteY18" fmla="*/ 503514 h 1096645"/>
                <a:gd name="connsiteX19" fmla="*/ 9492342 w 9492342"/>
                <a:gd name="connsiteY19" fmla="*/ 503672 h 1096645"/>
                <a:gd name="connsiteX20" fmla="*/ 9492191 w 9492342"/>
                <a:gd name="connsiteY20" fmla="*/ 503830 h 1096645"/>
                <a:gd name="connsiteX21" fmla="*/ 9492342 w 9492342"/>
                <a:gd name="connsiteY21" fmla="*/ 503988 h 1096645"/>
                <a:gd name="connsiteX22" fmla="*/ 9492191 w 9492342"/>
                <a:gd name="connsiteY22" fmla="*/ 504146 h 1096645"/>
                <a:gd name="connsiteX23" fmla="*/ 9492342 w 9492342"/>
                <a:gd name="connsiteY23" fmla="*/ 504303 h 1096645"/>
                <a:gd name="connsiteX24" fmla="*/ 9492191 w 9492342"/>
                <a:gd name="connsiteY24" fmla="*/ 504461 h 1096645"/>
                <a:gd name="connsiteX25" fmla="*/ 9492342 w 9492342"/>
                <a:gd name="connsiteY25" fmla="*/ 504619 h 1096645"/>
                <a:gd name="connsiteX26" fmla="*/ 9492191 w 9492342"/>
                <a:gd name="connsiteY26" fmla="*/ 504777 h 1096645"/>
                <a:gd name="connsiteX27" fmla="*/ 9492342 w 9492342"/>
                <a:gd name="connsiteY27" fmla="*/ 504934 h 1096645"/>
                <a:gd name="connsiteX28" fmla="*/ 9492191 w 9492342"/>
                <a:gd name="connsiteY28" fmla="*/ 505092 h 1096645"/>
                <a:gd name="connsiteX29" fmla="*/ 9492342 w 9492342"/>
                <a:gd name="connsiteY29" fmla="*/ 505250 h 1096645"/>
                <a:gd name="connsiteX30" fmla="*/ 9492191 w 9492342"/>
                <a:gd name="connsiteY30" fmla="*/ 505408 h 1096645"/>
                <a:gd name="connsiteX31" fmla="*/ 9492342 w 9492342"/>
                <a:gd name="connsiteY31" fmla="*/ 505566 h 1096645"/>
                <a:gd name="connsiteX32" fmla="*/ 9492191 w 9492342"/>
                <a:gd name="connsiteY32" fmla="*/ 505724 h 1096645"/>
                <a:gd name="connsiteX33" fmla="*/ 9492342 w 9492342"/>
                <a:gd name="connsiteY33" fmla="*/ 505881 h 1096645"/>
                <a:gd name="connsiteX34" fmla="*/ 9492191 w 9492342"/>
                <a:gd name="connsiteY34" fmla="*/ 506039 h 1096645"/>
                <a:gd name="connsiteX35" fmla="*/ 9492342 w 9492342"/>
                <a:gd name="connsiteY35" fmla="*/ 506196 h 1096645"/>
                <a:gd name="connsiteX36" fmla="*/ 9492191 w 9492342"/>
                <a:gd name="connsiteY36" fmla="*/ 506354 h 1096645"/>
                <a:gd name="connsiteX37" fmla="*/ 9492342 w 9492342"/>
                <a:gd name="connsiteY37" fmla="*/ 506512 h 1096645"/>
                <a:gd name="connsiteX38" fmla="*/ 9492191 w 9492342"/>
                <a:gd name="connsiteY38" fmla="*/ 506670 h 1096645"/>
                <a:gd name="connsiteX39" fmla="*/ 9492342 w 9492342"/>
                <a:gd name="connsiteY39" fmla="*/ 506827 h 1096645"/>
                <a:gd name="connsiteX40" fmla="*/ 9492191 w 9492342"/>
                <a:gd name="connsiteY40" fmla="*/ 506985 h 1096645"/>
                <a:gd name="connsiteX41" fmla="*/ 9492342 w 9492342"/>
                <a:gd name="connsiteY41" fmla="*/ 507143 h 1096645"/>
                <a:gd name="connsiteX42" fmla="*/ 9492191 w 9492342"/>
                <a:gd name="connsiteY42" fmla="*/ 507301 h 1096645"/>
                <a:gd name="connsiteX43" fmla="*/ 9492342 w 9492342"/>
                <a:gd name="connsiteY43" fmla="*/ 507459 h 1096645"/>
                <a:gd name="connsiteX44" fmla="*/ 9492191 w 9492342"/>
                <a:gd name="connsiteY44" fmla="*/ 507617 h 1096645"/>
                <a:gd name="connsiteX45" fmla="*/ 9492342 w 9492342"/>
                <a:gd name="connsiteY45" fmla="*/ 507774 h 1096645"/>
                <a:gd name="connsiteX46" fmla="*/ 9492191 w 9492342"/>
                <a:gd name="connsiteY46" fmla="*/ 507932 h 1096645"/>
                <a:gd name="connsiteX47" fmla="*/ 9492342 w 9492342"/>
                <a:gd name="connsiteY47" fmla="*/ 508090 h 1096645"/>
                <a:gd name="connsiteX48" fmla="*/ 9492191 w 9492342"/>
                <a:gd name="connsiteY48" fmla="*/ 508248 h 1096645"/>
                <a:gd name="connsiteX49" fmla="*/ 9492342 w 9492342"/>
                <a:gd name="connsiteY49" fmla="*/ 508405 h 1096645"/>
                <a:gd name="connsiteX50" fmla="*/ 9492191 w 9492342"/>
                <a:gd name="connsiteY50" fmla="*/ 508563 h 1096645"/>
                <a:gd name="connsiteX51" fmla="*/ 9492342 w 9492342"/>
                <a:gd name="connsiteY51" fmla="*/ 508721 h 1096645"/>
                <a:gd name="connsiteX52" fmla="*/ 9492191 w 9492342"/>
                <a:gd name="connsiteY52" fmla="*/ 508879 h 1096645"/>
                <a:gd name="connsiteX53" fmla="*/ 9492342 w 9492342"/>
                <a:gd name="connsiteY53" fmla="*/ 509036 h 1096645"/>
                <a:gd name="connsiteX54" fmla="*/ 9492191 w 9492342"/>
                <a:gd name="connsiteY54" fmla="*/ 509194 h 1096645"/>
                <a:gd name="connsiteX55" fmla="*/ 9492342 w 9492342"/>
                <a:gd name="connsiteY55" fmla="*/ 509352 h 1096645"/>
                <a:gd name="connsiteX56" fmla="*/ 9492191 w 9492342"/>
                <a:gd name="connsiteY56" fmla="*/ 509510 h 1096645"/>
                <a:gd name="connsiteX57" fmla="*/ 9492342 w 9492342"/>
                <a:gd name="connsiteY57" fmla="*/ 509668 h 1096645"/>
                <a:gd name="connsiteX58" fmla="*/ 9492191 w 9492342"/>
                <a:gd name="connsiteY58" fmla="*/ 509826 h 1096645"/>
                <a:gd name="connsiteX59" fmla="*/ 9492342 w 9492342"/>
                <a:gd name="connsiteY59" fmla="*/ 509983 h 1096645"/>
                <a:gd name="connsiteX60" fmla="*/ 9492191 w 9492342"/>
                <a:gd name="connsiteY60" fmla="*/ 510141 h 1096645"/>
                <a:gd name="connsiteX61" fmla="*/ 9492342 w 9492342"/>
                <a:gd name="connsiteY61" fmla="*/ 510299 h 1096645"/>
                <a:gd name="connsiteX62" fmla="*/ 9492191 w 9492342"/>
                <a:gd name="connsiteY62" fmla="*/ 510457 h 1096645"/>
                <a:gd name="connsiteX63" fmla="*/ 9492342 w 9492342"/>
                <a:gd name="connsiteY63" fmla="*/ 510614 h 1096645"/>
                <a:gd name="connsiteX64" fmla="*/ 9492191 w 9492342"/>
                <a:gd name="connsiteY64" fmla="*/ 510772 h 1096645"/>
                <a:gd name="connsiteX65" fmla="*/ 9492342 w 9492342"/>
                <a:gd name="connsiteY65" fmla="*/ 510930 h 1096645"/>
                <a:gd name="connsiteX66" fmla="*/ 9492191 w 9492342"/>
                <a:gd name="connsiteY66" fmla="*/ 511088 h 1096645"/>
                <a:gd name="connsiteX67" fmla="*/ 9492342 w 9492342"/>
                <a:gd name="connsiteY67" fmla="*/ 511245 h 1096645"/>
                <a:gd name="connsiteX68" fmla="*/ 9492191 w 9492342"/>
                <a:gd name="connsiteY68" fmla="*/ 511403 h 1096645"/>
                <a:gd name="connsiteX69" fmla="*/ 9492342 w 9492342"/>
                <a:gd name="connsiteY69" fmla="*/ 511561 h 1096645"/>
                <a:gd name="connsiteX70" fmla="*/ 9492191 w 9492342"/>
                <a:gd name="connsiteY70" fmla="*/ 511719 h 1096645"/>
                <a:gd name="connsiteX71" fmla="*/ 9492342 w 9492342"/>
                <a:gd name="connsiteY71" fmla="*/ 511876 h 1096645"/>
                <a:gd name="connsiteX72" fmla="*/ 9492191 w 9492342"/>
                <a:gd name="connsiteY72" fmla="*/ 512034 h 1096645"/>
                <a:gd name="connsiteX73" fmla="*/ 9492342 w 9492342"/>
                <a:gd name="connsiteY73" fmla="*/ 512192 h 1096645"/>
                <a:gd name="connsiteX74" fmla="*/ 9492191 w 9492342"/>
                <a:gd name="connsiteY74" fmla="*/ 512350 h 1096645"/>
                <a:gd name="connsiteX75" fmla="*/ 9492342 w 9492342"/>
                <a:gd name="connsiteY75" fmla="*/ 512507 h 1096645"/>
                <a:gd name="connsiteX76" fmla="*/ 9492191 w 9492342"/>
                <a:gd name="connsiteY76" fmla="*/ 512665 h 1096645"/>
                <a:gd name="connsiteX77" fmla="*/ 9492342 w 9492342"/>
                <a:gd name="connsiteY77" fmla="*/ 512823 h 1096645"/>
                <a:gd name="connsiteX78" fmla="*/ 9492191 w 9492342"/>
                <a:gd name="connsiteY78" fmla="*/ 512981 h 1096645"/>
                <a:gd name="connsiteX79" fmla="*/ 9492342 w 9492342"/>
                <a:gd name="connsiteY79" fmla="*/ 513139 h 1096645"/>
                <a:gd name="connsiteX80" fmla="*/ 9492191 w 9492342"/>
                <a:gd name="connsiteY80" fmla="*/ 513297 h 1096645"/>
                <a:gd name="connsiteX81" fmla="*/ 9492342 w 9492342"/>
                <a:gd name="connsiteY81" fmla="*/ 513454 h 1096645"/>
                <a:gd name="connsiteX82" fmla="*/ 9492191 w 9492342"/>
                <a:gd name="connsiteY82" fmla="*/ 513612 h 1096645"/>
                <a:gd name="connsiteX83" fmla="*/ 9492342 w 9492342"/>
                <a:gd name="connsiteY83" fmla="*/ 513770 h 1096645"/>
                <a:gd name="connsiteX84" fmla="*/ 9492191 w 9492342"/>
                <a:gd name="connsiteY84" fmla="*/ 513928 h 1096645"/>
                <a:gd name="connsiteX85" fmla="*/ 9492342 w 9492342"/>
                <a:gd name="connsiteY85" fmla="*/ 514085 h 1096645"/>
                <a:gd name="connsiteX86" fmla="*/ 9492191 w 9492342"/>
                <a:gd name="connsiteY86" fmla="*/ 514243 h 1096645"/>
                <a:gd name="connsiteX87" fmla="*/ 9492342 w 9492342"/>
                <a:gd name="connsiteY87" fmla="*/ 514401 h 1096645"/>
                <a:gd name="connsiteX88" fmla="*/ 9492191 w 9492342"/>
                <a:gd name="connsiteY88" fmla="*/ 514559 h 1096645"/>
                <a:gd name="connsiteX89" fmla="*/ 9492342 w 9492342"/>
                <a:gd name="connsiteY89" fmla="*/ 514717 h 1096645"/>
                <a:gd name="connsiteX90" fmla="*/ 9492191 w 9492342"/>
                <a:gd name="connsiteY90" fmla="*/ 514875 h 1096645"/>
                <a:gd name="connsiteX91" fmla="*/ 9492342 w 9492342"/>
                <a:gd name="connsiteY91" fmla="*/ 515032 h 1096645"/>
                <a:gd name="connsiteX92" fmla="*/ 9492191 w 9492342"/>
                <a:gd name="connsiteY92" fmla="*/ 515190 h 1096645"/>
                <a:gd name="connsiteX93" fmla="*/ 9492342 w 9492342"/>
                <a:gd name="connsiteY93" fmla="*/ 515347 h 1096645"/>
                <a:gd name="connsiteX94" fmla="*/ 9492191 w 9492342"/>
                <a:gd name="connsiteY94" fmla="*/ 515505 h 1096645"/>
                <a:gd name="connsiteX95" fmla="*/ 9492342 w 9492342"/>
                <a:gd name="connsiteY95" fmla="*/ 515663 h 1096645"/>
                <a:gd name="connsiteX96" fmla="*/ 9492191 w 9492342"/>
                <a:gd name="connsiteY96" fmla="*/ 515821 h 1096645"/>
                <a:gd name="connsiteX97" fmla="*/ 9492342 w 9492342"/>
                <a:gd name="connsiteY97" fmla="*/ 515978 h 1096645"/>
                <a:gd name="connsiteX98" fmla="*/ 9492191 w 9492342"/>
                <a:gd name="connsiteY98" fmla="*/ 516136 h 1096645"/>
                <a:gd name="connsiteX99" fmla="*/ 9492342 w 9492342"/>
                <a:gd name="connsiteY99" fmla="*/ 516294 h 1096645"/>
                <a:gd name="connsiteX100" fmla="*/ 9492191 w 9492342"/>
                <a:gd name="connsiteY100" fmla="*/ 516452 h 1096645"/>
                <a:gd name="connsiteX101" fmla="*/ 9492342 w 9492342"/>
                <a:gd name="connsiteY101" fmla="*/ 516610 h 1096645"/>
                <a:gd name="connsiteX102" fmla="*/ 9492191 w 9492342"/>
                <a:gd name="connsiteY102" fmla="*/ 516768 h 1096645"/>
                <a:gd name="connsiteX103" fmla="*/ 9492342 w 9492342"/>
                <a:gd name="connsiteY103" fmla="*/ 516925 h 1096645"/>
                <a:gd name="connsiteX104" fmla="*/ 9492191 w 9492342"/>
                <a:gd name="connsiteY104" fmla="*/ 517083 h 1096645"/>
                <a:gd name="connsiteX105" fmla="*/ 9492342 w 9492342"/>
                <a:gd name="connsiteY105" fmla="*/ 517241 h 1096645"/>
                <a:gd name="connsiteX106" fmla="*/ 9492191 w 9492342"/>
                <a:gd name="connsiteY106" fmla="*/ 517399 h 1096645"/>
                <a:gd name="connsiteX107" fmla="*/ 9492342 w 9492342"/>
                <a:gd name="connsiteY107" fmla="*/ 517556 h 1096645"/>
                <a:gd name="connsiteX108" fmla="*/ 9492191 w 9492342"/>
                <a:gd name="connsiteY108" fmla="*/ 517714 h 1096645"/>
                <a:gd name="connsiteX109" fmla="*/ 9492342 w 9492342"/>
                <a:gd name="connsiteY109" fmla="*/ 517872 h 1096645"/>
                <a:gd name="connsiteX110" fmla="*/ 9492191 w 9492342"/>
                <a:gd name="connsiteY110" fmla="*/ 518030 h 1096645"/>
                <a:gd name="connsiteX111" fmla="*/ 9492342 w 9492342"/>
                <a:gd name="connsiteY111" fmla="*/ 518188 h 1096645"/>
                <a:gd name="connsiteX112" fmla="*/ 9492191 w 9492342"/>
                <a:gd name="connsiteY112" fmla="*/ 518346 h 1096645"/>
                <a:gd name="connsiteX113" fmla="*/ 9492342 w 9492342"/>
                <a:gd name="connsiteY113" fmla="*/ 518503 h 1096645"/>
                <a:gd name="connsiteX114" fmla="*/ 9492191 w 9492342"/>
                <a:gd name="connsiteY114" fmla="*/ 518661 h 1096645"/>
                <a:gd name="connsiteX115" fmla="*/ 9492342 w 9492342"/>
                <a:gd name="connsiteY115" fmla="*/ 518819 h 1096645"/>
                <a:gd name="connsiteX116" fmla="*/ 9492191 w 9492342"/>
                <a:gd name="connsiteY116" fmla="*/ 518977 h 1096645"/>
                <a:gd name="connsiteX117" fmla="*/ 9492342 w 9492342"/>
                <a:gd name="connsiteY117" fmla="*/ 519134 h 1096645"/>
                <a:gd name="connsiteX118" fmla="*/ 9492191 w 9492342"/>
                <a:gd name="connsiteY118" fmla="*/ 519292 h 1096645"/>
                <a:gd name="connsiteX119" fmla="*/ 9492342 w 9492342"/>
                <a:gd name="connsiteY119" fmla="*/ 519450 h 1096645"/>
                <a:gd name="connsiteX120" fmla="*/ 9492191 w 9492342"/>
                <a:gd name="connsiteY120" fmla="*/ 519608 h 1096645"/>
                <a:gd name="connsiteX121" fmla="*/ 9492342 w 9492342"/>
                <a:gd name="connsiteY121" fmla="*/ 519765 h 1096645"/>
                <a:gd name="connsiteX122" fmla="*/ 9492191 w 9492342"/>
                <a:gd name="connsiteY122" fmla="*/ 519923 h 1096645"/>
                <a:gd name="connsiteX123" fmla="*/ 9492342 w 9492342"/>
                <a:gd name="connsiteY123" fmla="*/ 520081 h 1096645"/>
                <a:gd name="connsiteX124" fmla="*/ 9492191 w 9492342"/>
                <a:gd name="connsiteY124" fmla="*/ 520239 h 1096645"/>
                <a:gd name="connsiteX125" fmla="*/ 9492342 w 9492342"/>
                <a:gd name="connsiteY125" fmla="*/ 520396 h 1096645"/>
                <a:gd name="connsiteX126" fmla="*/ 9492191 w 9492342"/>
                <a:gd name="connsiteY126" fmla="*/ 520554 h 1096645"/>
                <a:gd name="connsiteX127" fmla="*/ 9492342 w 9492342"/>
                <a:gd name="connsiteY127" fmla="*/ 520712 h 1096645"/>
                <a:gd name="connsiteX128" fmla="*/ 9492191 w 9492342"/>
                <a:gd name="connsiteY128" fmla="*/ 520870 h 1096645"/>
                <a:gd name="connsiteX129" fmla="*/ 9492342 w 9492342"/>
                <a:gd name="connsiteY129" fmla="*/ 521027 h 1096645"/>
                <a:gd name="connsiteX130" fmla="*/ 9492191 w 9492342"/>
                <a:gd name="connsiteY130" fmla="*/ 521185 h 1096645"/>
                <a:gd name="connsiteX131" fmla="*/ 9492342 w 9492342"/>
                <a:gd name="connsiteY131" fmla="*/ 521343 h 1096645"/>
                <a:gd name="connsiteX132" fmla="*/ 9492191 w 9492342"/>
                <a:gd name="connsiteY132" fmla="*/ 521501 h 1096645"/>
                <a:gd name="connsiteX133" fmla="*/ 9492342 w 9492342"/>
                <a:gd name="connsiteY133" fmla="*/ 521658 h 1096645"/>
                <a:gd name="connsiteX134" fmla="*/ 9492191 w 9492342"/>
                <a:gd name="connsiteY134" fmla="*/ 521816 h 1096645"/>
                <a:gd name="connsiteX135" fmla="*/ 9492342 w 9492342"/>
                <a:gd name="connsiteY135" fmla="*/ 521974 h 1096645"/>
                <a:gd name="connsiteX136" fmla="*/ 9492191 w 9492342"/>
                <a:gd name="connsiteY136" fmla="*/ 522132 h 1096645"/>
                <a:gd name="connsiteX137" fmla="*/ 9492342 w 9492342"/>
                <a:gd name="connsiteY137" fmla="*/ 522290 h 1096645"/>
                <a:gd name="connsiteX138" fmla="*/ 9492191 w 9492342"/>
                <a:gd name="connsiteY138" fmla="*/ 522448 h 1096645"/>
                <a:gd name="connsiteX139" fmla="*/ 9492342 w 9492342"/>
                <a:gd name="connsiteY139" fmla="*/ 522605 h 1096645"/>
                <a:gd name="connsiteX140" fmla="*/ 9492191 w 9492342"/>
                <a:gd name="connsiteY140" fmla="*/ 522763 h 1096645"/>
                <a:gd name="connsiteX141" fmla="*/ 9492342 w 9492342"/>
                <a:gd name="connsiteY141" fmla="*/ 522921 h 1096645"/>
                <a:gd name="connsiteX142" fmla="*/ 9492191 w 9492342"/>
                <a:gd name="connsiteY142" fmla="*/ 523079 h 1096645"/>
                <a:gd name="connsiteX143" fmla="*/ 9492342 w 9492342"/>
                <a:gd name="connsiteY143" fmla="*/ 523236 h 1096645"/>
                <a:gd name="connsiteX144" fmla="*/ 9492191 w 9492342"/>
                <a:gd name="connsiteY144" fmla="*/ 523394 h 1096645"/>
                <a:gd name="connsiteX145" fmla="*/ 9492342 w 9492342"/>
                <a:gd name="connsiteY145" fmla="*/ 523552 h 1096645"/>
                <a:gd name="connsiteX146" fmla="*/ 9492191 w 9492342"/>
                <a:gd name="connsiteY146" fmla="*/ 523710 h 1096645"/>
                <a:gd name="connsiteX147" fmla="*/ 9492342 w 9492342"/>
                <a:gd name="connsiteY147" fmla="*/ 523868 h 1096645"/>
                <a:gd name="connsiteX148" fmla="*/ 9492191 w 9492342"/>
                <a:gd name="connsiteY148" fmla="*/ 524026 h 1096645"/>
                <a:gd name="connsiteX149" fmla="*/ 9492342 w 9492342"/>
                <a:gd name="connsiteY149" fmla="*/ 524183 h 1096645"/>
                <a:gd name="connsiteX150" fmla="*/ 9492191 w 9492342"/>
                <a:gd name="connsiteY150" fmla="*/ 524341 h 1096645"/>
                <a:gd name="connsiteX151" fmla="*/ 9492342 w 9492342"/>
                <a:gd name="connsiteY151" fmla="*/ 524498 h 1096645"/>
                <a:gd name="connsiteX152" fmla="*/ 9492191 w 9492342"/>
                <a:gd name="connsiteY152" fmla="*/ 524656 h 1096645"/>
                <a:gd name="connsiteX153" fmla="*/ 9492342 w 9492342"/>
                <a:gd name="connsiteY153" fmla="*/ 524814 h 1096645"/>
                <a:gd name="connsiteX154" fmla="*/ 9492191 w 9492342"/>
                <a:gd name="connsiteY154" fmla="*/ 524972 h 1096645"/>
                <a:gd name="connsiteX155" fmla="*/ 9492342 w 9492342"/>
                <a:gd name="connsiteY155" fmla="*/ 525129 h 1096645"/>
                <a:gd name="connsiteX156" fmla="*/ 9492191 w 9492342"/>
                <a:gd name="connsiteY156" fmla="*/ 525287 h 1096645"/>
                <a:gd name="connsiteX157" fmla="*/ 9492342 w 9492342"/>
                <a:gd name="connsiteY157" fmla="*/ 525445 h 1096645"/>
                <a:gd name="connsiteX158" fmla="*/ 9492191 w 9492342"/>
                <a:gd name="connsiteY158" fmla="*/ 525603 h 1096645"/>
                <a:gd name="connsiteX159" fmla="*/ 9492342 w 9492342"/>
                <a:gd name="connsiteY159" fmla="*/ 525761 h 1096645"/>
                <a:gd name="connsiteX160" fmla="*/ 9492191 w 9492342"/>
                <a:gd name="connsiteY160" fmla="*/ 525919 h 1096645"/>
                <a:gd name="connsiteX161" fmla="*/ 9492342 w 9492342"/>
                <a:gd name="connsiteY161" fmla="*/ 526076 h 1096645"/>
                <a:gd name="connsiteX162" fmla="*/ 9492191 w 9492342"/>
                <a:gd name="connsiteY162" fmla="*/ 526234 h 1096645"/>
                <a:gd name="connsiteX163" fmla="*/ 9492342 w 9492342"/>
                <a:gd name="connsiteY163" fmla="*/ 526392 h 1096645"/>
                <a:gd name="connsiteX164" fmla="*/ 9492191 w 9492342"/>
                <a:gd name="connsiteY164" fmla="*/ 526550 h 1096645"/>
                <a:gd name="connsiteX165" fmla="*/ 9492342 w 9492342"/>
                <a:gd name="connsiteY165" fmla="*/ 526707 h 1096645"/>
                <a:gd name="connsiteX166" fmla="*/ 9492191 w 9492342"/>
                <a:gd name="connsiteY166" fmla="*/ 526865 h 1096645"/>
                <a:gd name="connsiteX167" fmla="*/ 9492342 w 9492342"/>
                <a:gd name="connsiteY167" fmla="*/ 527023 h 1096645"/>
                <a:gd name="connsiteX168" fmla="*/ 9492191 w 9492342"/>
                <a:gd name="connsiteY168" fmla="*/ 527181 h 1096645"/>
                <a:gd name="connsiteX169" fmla="*/ 9492342 w 9492342"/>
                <a:gd name="connsiteY169" fmla="*/ 527339 h 1096645"/>
                <a:gd name="connsiteX170" fmla="*/ 9492191 w 9492342"/>
                <a:gd name="connsiteY170" fmla="*/ 527497 h 1096645"/>
                <a:gd name="connsiteX171" fmla="*/ 9492342 w 9492342"/>
                <a:gd name="connsiteY171" fmla="*/ 527654 h 1096645"/>
                <a:gd name="connsiteX172" fmla="*/ 9492191 w 9492342"/>
                <a:gd name="connsiteY172" fmla="*/ 527812 h 1096645"/>
                <a:gd name="connsiteX173" fmla="*/ 9492342 w 9492342"/>
                <a:gd name="connsiteY173" fmla="*/ 527970 h 1096645"/>
                <a:gd name="connsiteX174" fmla="*/ 9492191 w 9492342"/>
                <a:gd name="connsiteY174" fmla="*/ 528128 h 1096645"/>
                <a:gd name="connsiteX175" fmla="*/ 9492342 w 9492342"/>
                <a:gd name="connsiteY175" fmla="*/ 528285 h 1096645"/>
                <a:gd name="connsiteX176" fmla="*/ 9492191 w 9492342"/>
                <a:gd name="connsiteY176" fmla="*/ 528443 h 1096645"/>
                <a:gd name="connsiteX177" fmla="*/ 9492342 w 9492342"/>
                <a:gd name="connsiteY177" fmla="*/ 528601 h 1096645"/>
                <a:gd name="connsiteX178" fmla="*/ 9492191 w 9492342"/>
                <a:gd name="connsiteY178" fmla="*/ 528759 h 1096645"/>
                <a:gd name="connsiteX179" fmla="*/ 9492342 w 9492342"/>
                <a:gd name="connsiteY179" fmla="*/ 528916 h 1096645"/>
                <a:gd name="connsiteX180" fmla="*/ 9492191 w 9492342"/>
                <a:gd name="connsiteY180" fmla="*/ 529074 h 1096645"/>
                <a:gd name="connsiteX181" fmla="*/ 9492342 w 9492342"/>
                <a:gd name="connsiteY181" fmla="*/ 529232 h 1096645"/>
                <a:gd name="connsiteX182" fmla="*/ 9492191 w 9492342"/>
                <a:gd name="connsiteY182" fmla="*/ 529390 h 1096645"/>
                <a:gd name="connsiteX183" fmla="*/ 9492342 w 9492342"/>
                <a:gd name="connsiteY183" fmla="*/ 529547 h 1096645"/>
                <a:gd name="connsiteX184" fmla="*/ 9492191 w 9492342"/>
                <a:gd name="connsiteY184" fmla="*/ 529705 h 1096645"/>
                <a:gd name="connsiteX185" fmla="*/ 9492342 w 9492342"/>
                <a:gd name="connsiteY185" fmla="*/ 529863 h 1096645"/>
                <a:gd name="connsiteX186" fmla="*/ 9492191 w 9492342"/>
                <a:gd name="connsiteY186" fmla="*/ 530021 h 1096645"/>
                <a:gd name="connsiteX187" fmla="*/ 9492342 w 9492342"/>
                <a:gd name="connsiteY187" fmla="*/ 530178 h 1096645"/>
                <a:gd name="connsiteX188" fmla="*/ 9492191 w 9492342"/>
                <a:gd name="connsiteY188" fmla="*/ 530336 h 1096645"/>
                <a:gd name="connsiteX189" fmla="*/ 9492342 w 9492342"/>
                <a:gd name="connsiteY189" fmla="*/ 530494 h 1096645"/>
                <a:gd name="connsiteX190" fmla="*/ 9492191 w 9492342"/>
                <a:gd name="connsiteY190" fmla="*/ 530652 h 1096645"/>
                <a:gd name="connsiteX191" fmla="*/ 9492342 w 9492342"/>
                <a:gd name="connsiteY191" fmla="*/ 530809 h 1096645"/>
                <a:gd name="connsiteX192" fmla="*/ 9492191 w 9492342"/>
                <a:gd name="connsiteY192" fmla="*/ 530967 h 1096645"/>
                <a:gd name="connsiteX193" fmla="*/ 9492342 w 9492342"/>
                <a:gd name="connsiteY193" fmla="*/ 531125 h 1096645"/>
                <a:gd name="connsiteX194" fmla="*/ 9492191 w 9492342"/>
                <a:gd name="connsiteY194" fmla="*/ 531283 h 1096645"/>
                <a:gd name="connsiteX195" fmla="*/ 9492342 w 9492342"/>
                <a:gd name="connsiteY195" fmla="*/ 531441 h 1096645"/>
                <a:gd name="connsiteX196" fmla="*/ 9492191 w 9492342"/>
                <a:gd name="connsiteY196" fmla="*/ 531599 h 1096645"/>
                <a:gd name="connsiteX197" fmla="*/ 9492342 w 9492342"/>
                <a:gd name="connsiteY197" fmla="*/ 531756 h 1096645"/>
                <a:gd name="connsiteX198" fmla="*/ 9492191 w 9492342"/>
                <a:gd name="connsiteY198" fmla="*/ 531914 h 1096645"/>
                <a:gd name="connsiteX199" fmla="*/ 9492342 w 9492342"/>
                <a:gd name="connsiteY199" fmla="*/ 532072 h 1096645"/>
                <a:gd name="connsiteX200" fmla="*/ 9492191 w 9492342"/>
                <a:gd name="connsiteY200" fmla="*/ 532230 h 1096645"/>
                <a:gd name="connsiteX201" fmla="*/ 9492342 w 9492342"/>
                <a:gd name="connsiteY201" fmla="*/ 532387 h 1096645"/>
                <a:gd name="connsiteX202" fmla="*/ 9492191 w 9492342"/>
                <a:gd name="connsiteY202" fmla="*/ 532545 h 1096645"/>
                <a:gd name="connsiteX203" fmla="*/ 9492342 w 9492342"/>
                <a:gd name="connsiteY203" fmla="*/ 532703 h 1096645"/>
                <a:gd name="connsiteX204" fmla="*/ 9492191 w 9492342"/>
                <a:gd name="connsiteY204" fmla="*/ 532861 h 1096645"/>
                <a:gd name="connsiteX205" fmla="*/ 9492342 w 9492342"/>
                <a:gd name="connsiteY205" fmla="*/ 533018 h 1096645"/>
                <a:gd name="connsiteX206" fmla="*/ 9492191 w 9492342"/>
                <a:gd name="connsiteY206" fmla="*/ 533176 h 1096645"/>
                <a:gd name="connsiteX207" fmla="*/ 9492342 w 9492342"/>
                <a:gd name="connsiteY207" fmla="*/ 533334 h 1096645"/>
                <a:gd name="connsiteX208" fmla="*/ 9492191 w 9492342"/>
                <a:gd name="connsiteY208" fmla="*/ 533492 h 1096645"/>
                <a:gd name="connsiteX209" fmla="*/ 9492342 w 9492342"/>
                <a:gd name="connsiteY209" fmla="*/ 533649 h 1096645"/>
                <a:gd name="connsiteX210" fmla="*/ 9492191 w 9492342"/>
                <a:gd name="connsiteY210" fmla="*/ 533807 h 1096645"/>
                <a:gd name="connsiteX211" fmla="*/ 9492342 w 9492342"/>
                <a:gd name="connsiteY211" fmla="*/ 533965 h 1096645"/>
                <a:gd name="connsiteX212" fmla="*/ 9492191 w 9492342"/>
                <a:gd name="connsiteY212" fmla="*/ 534123 h 1096645"/>
                <a:gd name="connsiteX213" fmla="*/ 9492342 w 9492342"/>
                <a:gd name="connsiteY213" fmla="*/ 534280 h 1096645"/>
                <a:gd name="connsiteX214" fmla="*/ 9492191 w 9492342"/>
                <a:gd name="connsiteY214" fmla="*/ 534438 h 1096645"/>
                <a:gd name="connsiteX215" fmla="*/ 9492342 w 9492342"/>
                <a:gd name="connsiteY215" fmla="*/ 534596 h 1096645"/>
                <a:gd name="connsiteX216" fmla="*/ 9492191 w 9492342"/>
                <a:gd name="connsiteY216" fmla="*/ 534754 h 1096645"/>
                <a:gd name="connsiteX217" fmla="*/ 9492342 w 9492342"/>
                <a:gd name="connsiteY217" fmla="*/ 534912 h 1096645"/>
                <a:gd name="connsiteX218" fmla="*/ 9492191 w 9492342"/>
                <a:gd name="connsiteY218" fmla="*/ 535070 h 1096645"/>
                <a:gd name="connsiteX219" fmla="*/ 9492342 w 9492342"/>
                <a:gd name="connsiteY219" fmla="*/ 535227 h 1096645"/>
                <a:gd name="connsiteX220" fmla="*/ 9492191 w 9492342"/>
                <a:gd name="connsiteY220" fmla="*/ 535385 h 1096645"/>
                <a:gd name="connsiteX221" fmla="*/ 9492342 w 9492342"/>
                <a:gd name="connsiteY221" fmla="*/ 535543 h 1096645"/>
                <a:gd name="connsiteX222" fmla="*/ 9492191 w 9492342"/>
                <a:gd name="connsiteY222" fmla="*/ 535701 h 1096645"/>
                <a:gd name="connsiteX223" fmla="*/ 9492342 w 9492342"/>
                <a:gd name="connsiteY223" fmla="*/ 535858 h 1096645"/>
                <a:gd name="connsiteX224" fmla="*/ 9492191 w 9492342"/>
                <a:gd name="connsiteY224" fmla="*/ 536016 h 1096645"/>
                <a:gd name="connsiteX225" fmla="*/ 9492342 w 9492342"/>
                <a:gd name="connsiteY225" fmla="*/ 536174 h 1096645"/>
                <a:gd name="connsiteX226" fmla="*/ 9492191 w 9492342"/>
                <a:gd name="connsiteY226" fmla="*/ 536332 h 1096645"/>
                <a:gd name="connsiteX227" fmla="*/ 9492342 w 9492342"/>
                <a:gd name="connsiteY227" fmla="*/ 536490 h 1096645"/>
                <a:gd name="connsiteX228" fmla="*/ 9492191 w 9492342"/>
                <a:gd name="connsiteY228" fmla="*/ 536648 h 1096645"/>
                <a:gd name="connsiteX229" fmla="*/ 9492342 w 9492342"/>
                <a:gd name="connsiteY229" fmla="*/ 536805 h 1096645"/>
                <a:gd name="connsiteX230" fmla="*/ 9492191 w 9492342"/>
                <a:gd name="connsiteY230" fmla="*/ 536963 h 1096645"/>
                <a:gd name="connsiteX231" fmla="*/ 9492342 w 9492342"/>
                <a:gd name="connsiteY231" fmla="*/ 537121 h 1096645"/>
                <a:gd name="connsiteX232" fmla="*/ 9492191 w 9492342"/>
                <a:gd name="connsiteY232" fmla="*/ 537279 h 1096645"/>
                <a:gd name="connsiteX233" fmla="*/ 9492342 w 9492342"/>
                <a:gd name="connsiteY233" fmla="*/ 537436 h 1096645"/>
                <a:gd name="connsiteX234" fmla="*/ 9492191 w 9492342"/>
                <a:gd name="connsiteY234" fmla="*/ 537594 h 1096645"/>
                <a:gd name="connsiteX235" fmla="*/ 9492342 w 9492342"/>
                <a:gd name="connsiteY235" fmla="*/ 537752 h 1096645"/>
                <a:gd name="connsiteX236" fmla="*/ 9492191 w 9492342"/>
                <a:gd name="connsiteY236" fmla="*/ 537910 h 1096645"/>
                <a:gd name="connsiteX237" fmla="*/ 9492342 w 9492342"/>
                <a:gd name="connsiteY237" fmla="*/ 538067 h 1096645"/>
                <a:gd name="connsiteX238" fmla="*/ 9492191 w 9492342"/>
                <a:gd name="connsiteY238" fmla="*/ 538225 h 1096645"/>
                <a:gd name="connsiteX239" fmla="*/ 9492342 w 9492342"/>
                <a:gd name="connsiteY239" fmla="*/ 538383 h 1096645"/>
                <a:gd name="connsiteX240" fmla="*/ 9492191 w 9492342"/>
                <a:gd name="connsiteY240" fmla="*/ 538541 h 1096645"/>
                <a:gd name="connsiteX241" fmla="*/ 9492342 w 9492342"/>
                <a:gd name="connsiteY241" fmla="*/ 538698 h 1096645"/>
                <a:gd name="connsiteX242" fmla="*/ 9492191 w 9492342"/>
                <a:gd name="connsiteY242" fmla="*/ 538856 h 1096645"/>
                <a:gd name="connsiteX243" fmla="*/ 9492342 w 9492342"/>
                <a:gd name="connsiteY243" fmla="*/ 539014 h 1096645"/>
                <a:gd name="connsiteX244" fmla="*/ 9492191 w 9492342"/>
                <a:gd name="connsiteY244" fmla="*/ 539172 h 1096645"/>
                <a:gd name="connsiteX245" fmla="*/ 9492342 w 9492342"/>
                <a:gd name="connsiteY245" fmla="*/ 539329 h 1096645"/>
                <a:gd name="connsiteX246" fmla="*/ 9492191 w 9492342"/>
                <a:gd name="connsiteY246" fmla="*/ 539487 h 1096645"/>
                <a:gd name="connsiteX247" fmla="*/ 9492342 w 9492342"/>
                <a:gd name="connsiteY247" fmla="*/ 539645 h 1096645"/>
                <a:gd name="connsiteX248" fmla="*/ 9492191 w 9492342"/>
                <a:gd name="connsiteY248" fmla="*/ 539803 h 1096645"/>
                <a:gd name="connsiteX249" fmla="*/ 9492342 w 9492342"/>
                <a:gd name="connsiteY249" fmla="*/ 539960 h 1096645"/>
                <a:gd name="connsiteX250" fmla="*/ 9492191 w 9492342"/>
                <a:gd name="connsiteY250" fmla="*/ 540118 h 1096645"/>
                <a:gd name="connsiteX251" fmla="*/ 9492342 w 9492342"/>
                <a:gd name="connsiteY251" fmla="*/ 540276 h 1096645"/>
                <a:gd name="connsiteX252" fmla="*/ 9492191 w 9492342"/>
                <a:gd name="connsiteY252" fmla="*/ 540434 h 1096645"/>
                <a:gd name="connsiteX253" fmla="*/ 9492342 w 9492342"/>
                <a:gd name="connsiteY253" fmla="*/ 540592 h 1096645"/>
                <a:gd name="connsiteX254" fmla="*/ 9492191 w 9492342"/>
                <a:gd name="connsiteY254" fmla="*/ 540750 h 1096645"/>
                <a:gd name="connsiteX255" fmla="*/ 9492342 w 9492342"/>
                <a:gd name="connsiteY255" fmla="*/ 540907 h 1096645"/>
                <a:gd name="connsiteX256" fmla="*/ 9492191 w 9492342"/>
                <a:gd name="connsiteY256" fmla="*/ 541065 h 1096645"/>
                <a:gd name="connsiteX257" fmla="*/ 9492342 w 9492342"/>
                <a:gd name="connsiteY257" fmla="*/ 541223 h 1096645"/>
                <a:gd name="connsiteX258" fmla="*/ 9492191 w 9492342"/>
                <a:gd name="connsiteY258" fmla="*/ 541381 h 1096645"/>
                <a:gd name="connsiteX259" fmla="*/ 9492342 w 9492342"/>
                <a:gd name="connsiteY259" fmla="*/ 541538 h 1096645"/>
                <a:gd name="connsiteX260" fmla="*/ 9492191 w 9492342"/>
                <a:gd name="connsiteY260" fmla="*/ 541696 h 1096645"/>
                <a:gd name="connsiteX261" fmla="*/ 9492342 w 9492342"/>
                <a:gd name="connsiteY261" fmla="*/ 541854 h 1096645"/>
                <a:gd name="connsiteX262" fmla="*/ 9492191 w 9492342"/>
                <a:gd name="connsiteY262" fmla="*/ 542012 h 1096645"/>
                <a:gd name="connsiteX263" fmla="*/ 9492342 w 9492342"/>
                <a:gd name="connsiteY263" fmla="*/ 542169 h 1096645"/>
                <a:gd name="connsiteX264" fmla="*/ 9492191 w 9492342"/>
                <a:gd name="connsiteY264" fmla="*/ 542327 h 1096645"/>
                <a:gd name="connsiteX265" fmla="*/ 9492342 w 9492342"/>
                <a:gd name="connsiteY265" fmla="*/ 542485 h 1096645"/>
                <a:gd name="connsiteX266" fmla="*/ 9492191 w 9492342"/>
                <a:gd name="connsiteY266" fmla="*/ 542643 h 1096645"/>
                <a:gd name="connsiteX267" fmla="*/ 9492342 w 9492342"/>
                <a:gd name="connsiteY267" fmla="*/ 542800 h 1096645"/>
                <a:gd name="connsiteX268" fmla="*/ 9492191 w 9492342"/>
                <a:gd name="connsiteY268" fmla="*/ 542958 h 1096645"/>
                <a:gd name="connsiteX269" fmla="*/ 9492342 w 9492342"/>
                <a:gd name="connsiteY269" fmla="*/ 543116 h 1096645"/>
                <a:gd name="connsiteX270" fmla="*/ 9492191 w 9492342"/>
                <a:gd name="connsiteY270" fmla="*/ 543274 h 1096645"/>
                <a:gd name="connsiteX271" fmla="*/ 9492342 w 9492342"/>
                <a:gd name="connsiteY271" fmla="*/ 543431 h 1096645"/>
                <a:gd name="connsiteX272" fmla="*/ 9492191 w 9492342"/>
                <a:gd name="connsiteY272" fmla="*/ 543589 h 1096645"/>
                <a:gd name="connsiteX273" fmla="*/ 9492342 w 9492342"/>
                <a:gd name="connsiteY273" fmla="*/ 543747 h 1096645"/>
                <a:gd name="connsiteX274" fmla="*/ 9492191 w 9492342"/>
                <a:gd name="connsiteY274" fmla="*/ 543905 h 1096645"/>
                <a:gd name="connsiteX275" fmla="*/ 9492342 w 9492342"/>
                <a:gd name="connsiteY275" fmla="*/ 544063 h 1096645"/>
                <a:gd name="connsiteX276" fmla="*/ 9492191 w 9492342"/>
                <a:gd name="connsiteY276" fmla="*/ 544221 h 1096645"/>
                <a:gd name="connsiteX277" fmla="*/ 9492342 w 9492342"/>
                <a:gd name="connsiteY277" fmla="*/ 544378 h 1096645"/>
                <a:gd name="connsiteX278" fmla="*/ 9492191 w 9492342"/>
                <a:gd name="connsiteY278" fmla="*/ 544536 h 1096645"/>
                <a:gd name="connsiteX279" fmla="*/ 9492342 w 9492342"/>
                <a:gd name="connsiteY279" fmla="*/ 544694 h 1096645"/>
                <a:gd name="connsiteX280" fmla="*/ 9492191 w 9492342"/>
                <a:gd name="connsiteY280" fmla="*/ 544852 h 1096645"/>
                <a:gd name="connsiteX281" fmla="*/ 9492342 w 9492342"/>
                <a:gd name="connsiteY281" fmla="*/ 545009 h 1096645"/>
                <a:gd name="connsiteX282" fmla="*/ 9492191 w 9492342"/>
                <a:gd name="connsiteY282" fmla="*/ 545167 h 1096645"/>
                <a:gd name="connsiteX283" fmla="*/ 9492342 w 9492342"/>
                <a:gd name="connsiteY283" fmla="*/ 545325 h 1096645"/>
                <a:gd name="connsiteX284" fmla="*/ 9492191 w 9492342"/>
                <a:gd name="connsiteY284" fmla="*/ 545483 h 1096645"/>
                <a:gd name="connsiteX285" fmla="*/ 9492342 w 9492342"/>
                <a:gd name="connsiteY285" fmla="*/ 545641 h 1096645"/>
                <a:gd name="connsiteX286" fmla="*/ 9492191 w 9492342"/>
                <a:gd name="connsiteY286" fmla="*/ 545799 h 1096645"/>
                <a:gd name="connsiteX287" fmla="*/ 9492342 w 9492342"/>
                <a:gd name="connsiteY287" fmla="*/ 545956 h 1096645"/>
                <a:gd name="connsiteX288" fmla="*/ 9492191 w 9492342"/>
                <a:gd name="connsiteY288" fmla="*/ 546114 h 1096645"/>
                <a:gd name="connsiteX289" fmla="*/ 9492342 w 9492342"/>
                <a:gd name="connsiteY289" fmla="*/ 546272 h 1096645"/>
                <a:gd name="connsiteX290" fmla="*/ 9492191 w 9492342"/>
                <a:gd name="connsiteY290" fmla="*/ 546430 h 1096645"/>
                <a:gd name="connsiteX291" fmla="*/ 9492342 w 9492342"/>
                <a:gd name="connsiteY291" fmla="*/ 546587 h 1096645"/>
                <a:gd name="connsiteX292" fmla="*/ 9492191 w 9492342"/>
                <a:gd name="connsiteY292" fmla="*/ 546745 h 1096645"/>
                <a:gd name="connsiteX293" fmla="*/ 9492342 w 9492342"/>
                <a:gd name="connsiteY293" fmla="*/ 546903 h 1096645"/>
                <a:gd name="connsiteX294" fmla="*/ 9492191 w 9492342"/>
                <a:gd name="connsiteY294" fmla="*/ 547061 h 1096645"/>
                <a:gd name="connsiteX295" fmla="*/ 9492342 w 9492342"/>
                <a:gd name="connsiteY295" fmla="*/ 547218 h 1096645"/>
                <a:gd name="connsiteX296" fmla="*/ 9492191 w 9492342"/>
                <a:gd name="connsiteY296" fmla="*/ 547376 h 1096645"/>
                <a:gd name="connsiteX297" fmla="*/ 9492342 w 9492342"/>
                <a:gd name="connsiteY297" fmla="*/ 547534 h 1096645"/>
                <a:gd name="connsiteX298" fmla="*/ 9492191 w 9492342"/>
                <a:gd name="connsiteY298" fmla="*/ 547692 h 1096645"/>
                <a:gd name="connsiteX299" fmla="*/ 9492342 w 9492342"/>
                <a:gd name="connsiteY299" fmla="*/ 547849 h 1096645"/>
                <a:gd name="connsiteX300" fmla="*/ 9492191 w 9492342"/>
                <a:gd name="connsiteY300" fmla="*/ 548007 h 1096645"/>
                <a:gd name="connsiteX301" fmla="*/ 9492342 w 9492342"/>
                <a:gd name="connsiteY301" fmla="*/ 548165 h 1096645"/>
                <a:gd name="connsiteX302" fmla="*/ 9492191 w 9492342"/>
                <a:gd name="connsiteY302" fmla="*/ 548323 h 1096645"/>
                <a:gd name="connsiteX303" fmla="*/ 9492342 w 9492342"/>
                <a:gd name="connsiteY303" fmla="*/ 548480 h 1096645"/>
                <a:gd name="connsiteX304" fmla="*/ 9492191 w 9492342"/>
                <a:gd name="connsiteY304" fmla="*/ 548638 h 1096645"/>
                <a:gd name="connsiteX305" fmla="*/ 9492342 w 9492342"/>
                <a:gd name="connsiteY305" fmla="*/ 548796 h 1096645"/>
                <a:gd name="connsiteX306" fmla="*/ 9492191 w 9492342"/>
                <a:gd name="connsiteY306" fmla="*/ 548954 h 1096645"/>
                <a:gd name="connsiteX307" fmla="*/ 9492342 w 9492342"/>
                <a:gd name="connsiteY307" fmla="*/ 549111 h 1096645"/>
                <a:gd name="connsiteX308" fmla="*/ 9492191 w 9492342"/>
                <a:gd name="connsiteY308" fmla="*/ 549269 h 1096645"/>
                <a:gd name="connsiteX309" fmla="*/ 9492342 w 9492342"/>
                <a:gd name="connsiteY309" fmla="*/ 549427 h 1096645"/>
                <a:gd name="connsiteX310" fmla="*/ 9492191 w 9492342"/>
                <a:gd name="connsiteY310" fmla="*/ 549585 h 1096645"/>
                <a:gd name="connsiteX311" fmla="*/ 9492342 w 9492342"/>
                <a:gd name="connsiteY311" fmla="*/ 549743 h 1096645"/>
                <a:gd name="connsiteX312" fmla="*/ 9492191 w 9492342"/>
                <a:gd name="connsiteY312" fmla="*/ 549901 h 1096645"/>
                <a:gd name="connsiteX313" fmla="*/ 9492342 w 9492342"/>
                <a:gd name="connsiteY313" fmla="*/ 550058 h 1096645"/>
                <a:gd name="connsiteX314" fmla="*/ 9492191 w 9492342"/>
                <a:gd name="connsiteY314" fmla="*/ 550216 h 1096645"/>
                <a:gd name="connsiteX315" fmla="*/ 9492342 w 9492342"/>
                <a:gd name="connsiteY315" fmla="*/ 550374 h 1096645"/>
                <a:gd name="connsiteX316" fmla="*/ 9492191 w 9492342"/>
                <a:gd name="connsiteY316" fmla="*/ 550532 h 1096645"/>
                <a:gd name="connsiteX317" fmla="*/ 9492342 w 9492342"/>
                <a:gd name="connsiteY317" fmla="*/ 550689 h 1096645"/>
                <a:gd name="connsiteX318" fmla="*/ 9492191 w 9492342"/>
                <a:gd name="connsiteY318" fmla="*/ 550847 h 1096645"/>
                <a:gd name="connsiteX319" fmla="*/ 9492342 w 9492342"/>
                <a:gd name="connsiteY319" fmla="*/ 551005 h 1096645"/>
                <a:gd name="connsiteX320" fmla="*/ 9492191 w 9492342"/>
                <a:gd name="connsiteY320" fmla="*/ 551163 h 1096645"/>
                <a:gd name="connsiteX321" fmla="*/ 9492342 w 9492342"/>
                <a:gd name="connsiteY321" fmla="*/ 551320 h 1096645"/>
                <a:gd name="connsiteX322" fmla="*/ 9492191 w 9492342"/>
                <a:gd name="connsiteY322" fmla="*/ 551478 h 1096645"/>
                <a:gd name="connsiteX323" fmla="*/ 9492342 w 9492342"/>
                <a:gd name="connsiteY323" fmla="*/ 551636 h 1096645"/>
                <a:gd name="connsiteX324" fmla="*/ 9492191 w 9492342"/>
                <a:gd name="connsiteY324" fmla="*/ 551794 h 1096645"/>
                <a:gd name="connsiteX325" fmla="*/ 9492342 w 9492342"/>
                <a:gd name="connsiteY325" fmla="*/ 551951 h 1096645"/>
                <a:gd name="connsiteX326" fmla="*/ 9492191 w 9492342"/>
                <a:gd name="connsiteY326" fmla="*/ 552109 h 1096645"/>
                <a:gd name="connsiteX327" fmla="*/ 9492342 w 9492342"/>
                <a:gd name="connsiteY327" fmla="*/ 552267 h 1096645"/>
                <a:gd name="connsiteX328" fmla="*/ 9492191 w 9492342"/>
                <a:gd name="connsiteY328" fmla="*/ 552425 h 1096645"/>
                <a:gd name="connsiteX329" fmla="*/ 9492342 w 9492342"/>
                <a:gd name="connsiteY329" fmla="*/ 552582 h 1096645"/>
                <a:gd name="connsiteX330" fmla="*/ 9492191 w 9492342"/>
                <a:gd name="connsiteY330" fmla="*/ 552740 h 1096645"/>
                <a:gd name="connsiteX331" fmla="*/ 9492342 w 9492342"/>
                <a:gd name="connsiteY331" fmla="*/ 552898 h 1096645"/>
                <a:gd name="connsiteX332" fmla="*/ 9492191 w 9492342"/>
                <a:gd name="connsiteY332" fmla="*/ 553056 h 1096645"/>
                <a:gd name="connsiteX333" fmla="*/ 9492342 w 9492342"/>
                <a:gd name="connsiteY333" fmla="*/ 553214 h 1096645"/>
                <a:gd name="connsiteX334" fmla="*/ 9492191 w 9492342"/>
                <a:gd name="connsiteY334" fmla="*/ 553372 h 1096645"/>
                <a:gd name="connsiteX335" fmla="*/ 9492342 w 9492342"/>
                <a:gd name="connsiteY335" fmla="*/ 553529 h 1096645"/>
                <a:gd name="connsiteX336" fmla="*/ 9492191 w 9492342"/>
                <a:gd name="connsiteY336" fmla="*/ 553687 h 1096645"/>
                <a:gd name="connsiteX337" fmla="*/ 9492342 w 9492342"/>
                <a:gd name="connsiteY337" fmla="*/ 553845 h 1096645"/>
                <a:gd name="connsiteX338" fmla="*/ 9492191 w 9492342"/>
                <a:gd name="connsiteY338" fmla="*/ 554003 h 1096645"/>
                <a:gd name="connsiteX339" fmla="*/ 9492342 w 9492342"/>
                <a:gd name="connsiteY339" fmla="*/ 554160 h 1096645"/>
                <a:gd name="connsiteX340" fmla="*/ 9492191 w 9492342"/>
                <a:gd name="connsiteY340" fmla="*/ 554318 h 1096645"/>
                <a:gd name="connsiteX341" fmla="*/ 9492342 w 9492342"/>
                <a:gd name="connsiteY341" fmla="*/ 554476 h 1096645"/>
                <a:gd name="connsiteX342" fmla="*/ 9492191 w 9492342"/>
                <a:gd name="connsiteY342" fmla="*/ 554634 h 1096645"/>
                <a:gd name="connsiteX343" fmla="*/ 9492342 w 9492342"/>
                <a:gd name="connsiteY343" fmla="*/ 554792 h 1096645"/>
                <a:gd name="connsiteX344" fmla="*/ 9492191 w 9492342"/>
                <a:gd name="connsiteY344" fmla="*/ 554950 h 1096645"/>
                <a:gd name="connsiteX345" fmla="*/ 9492342 w 9492342"/>
                <a:gd name="connsiteY345" fmla="*/ 555107 h 1096645"/>
                <a:gd name="connsiteX346" fmla="*/ 9492191 w 9492342"/>
                <a:gd name="connsiteY346" fmla="*/ 555265 h 1096645"/>
                <a:gd name="connsiteX347" fmla="*/ 9492342 w 9492342"/>
                <a:gd name="connsiteY347" fmla="*/ 555423 h 1096645"/>
                <a:gd name="connsiteX348" fmla="*/ 9492191 w 9492342"/>
                <a:gd name="connsiteY348" fmla="*/ 555581 h 1096645"/>
                <a:gd name="connsiteX349" fmla="*/ 9492342 w 9492342"/>
                <a:gd name="connsiteY349" fmla="*/ 555738 h 1096645"/>
                <a:gd name="connsiteX350" fmla="*/ 9492191 w 9492342"/>
                <a:gd name="connsiteY350" fmla="*/ 555896 h 1096645"/>
                <a:gd name="connsiteX351" fmla="*/ 9492342 w 9492342"/>
                <a:gd name="connsiteY351" fmla="*/ 556054 h 1096645"/>
                <a:gd name="connsiteX352" fmla="*/ 9492191 w 9492342"/>
                <a:gd name="connsiteY352" fmla="*/ 556212 h 1096645"/>
                <a:gd name="connsiteX353" fmla="*/ 9492342 w 9492342"/>
                <a:gd name="connsiteY353" fmla="*/ 556369 h 1096645"/>
                <a:gd name="connsiteX354" fmla="*/ 9492191 w 9492342"/>
                <a:gd name="connsiteY354" fmla="*/ 556527 h 1096645"/>
                <a:gd name="connsiteX355" fmla="*/ 9492342 w 9492342"/>
                <a:gd name="connsiteY355" fmla="*/ 556685 h 1096645"/>
                <a:gd name="connsiteX356" fmla="*/ 9492191 w 9492342"/>
                <a:gd name="connsiteY356" fmla="*/ 556843 h 1096645"/>
                <a:gd name="connsiteX357" fmla="*/ 9492342 w 9492342"/>
                <a:gd name="connsiteY357" fmla="*/ 557000 h 1096645"/>
                <a:gd name="connsiteX358" fmla="*/ 9492191 w 9492342"/>
                <a:gd name="connsiteY358" fmla="*/ 557158 h 1096645"/>
                <a:gd name="connsiteX359" fmla="*/ 9492342 w 9492342"/>
                <a:gd name="connsiteY359" fmla="*/ 557316 h 1096645"/>
                <a:gd name="connsiteX360" fmla="*/ 9492191 w 9492342"/>
                <a:gd name="connsiteY360" fmla="*/ 557474 h 1096645"/>
                <a:gd name="connsiteX361" fmla="*/ 9492342 w 9492342"/>
                <a:gd name="connsiteY361" fmla="*/ 557631 h 1096645"/>
                <a:gd name="connsiteX362" fmla="*/ 9492191 w 9492342"/>
                <a:gd name="connsiteY362" fmla="*/ 557789 h 1096645"/>
                <a:gd name="connsiteX363" fmla="*/ 9492342 w 9492342"/>
                <a:gd name="connsiteY363" fmla="*/ 557947 h 1096645"/>
                <a:gd name="connsiteX364" fmla="*/ 9492191 w 9492342"/>
                <a:gd name="connsiteY364" fmla="*/ 558105 h 1096645"/>
                <a:gd name="connsiteX365" fmla="*/ 9492342 w 9492342"/>
                <a:gd name="connsiteY365" fmla="*/ 558262 h 1096645"/>
                <a:gd name="connsiteX366" fmla="*/ 9492191 w 9492342"/>
                <a:gd name="connsiteY366" fmla="*/ 558420 h 1096645"/>
                <a:gd name="connsiteX367" fmla="*/ 9492342 w 9492342"/>
                <a:gd name="connsiteY367" fmla="*/ 558578 h 1096645"/>
                <a:gd name="connsiteX368" fmla="*/ 9492191 w 9492342"/>
                <a:gd name="connsiteY368" fmla="*/ 558736 h 1096645"/>
                <a:gd name="connsiteX369" fmla="*/ 9492342 w 9492342"/>
                <a:gd name="connsiteY369" fmla="*/ 558894 h 1096645"/>
                <a:gd name="connsiteX370" fmla="*/ 9492191 w 9492342"/>
                <a:gd name="connsiteY370" fmla="*/ 559052 h 1096645"/>
                <a:gd name="connsiteX371" fmla="*/ 9492342 w 9492342"/>
                <a:gd name="connsiteY371" fmla="*/ 559209 h 1096645"/>
                <a:gd name="connsiteX372" fmla="*/ 9492191 w 9492342"/>
                <a:gd name="connsiteY372" fmla="*/ 559367 h 1096645"/>
                <a:gd name="connsiteX373" fmla="*/ 9492342 w 9492342"/>
                <a:gd name="connsiteY373" fmla="*/ 559525 h 1096645"/>
                <a:gd name="connsiteX374" fmla="*/ 9492191 w 9492342"/>
                <a:gd name="connsiteY374" fmla="*/ 559683 h 1096645"/>
                <a:gd name="connsiteX375" fmla="*/ 9492342 w 9492342"/>
                <a:gd name="connsiteY375" fmla="*/ 559840 h 1096645"/>
                <a:gd name="connsiteX376" fmla="*/ 9492191 w 9492342"/>
                <a:gd name="connsiteY376" fmla="*/ 559998 h 1096645"/>
                <a:gd name="connsiteX377" fmla="*/ 9492342 w 9492342"/>
                <a:gd name="connsiteY377" fmla="*/ 560156 h 1096645"/>
                <a:gd name="connsiteX378" fmla="*/ 9492191 w 9492342"/>
                <a:gd name="connsiteY378" fmla="*/ 560314 h 1096645"/>
                <a:gd name="connsiteX379" fmla="*/ 9492342 w 9492342"/>
                <a:gd name="connsiteY379" fmla="*/ 560471 h 1096645"/>
                <a:gd name="connsiteX380" fmla="*/ 9492191 w 9492342"/>
                <a:gd name="connsiteY380" fmla="*/ 560629 h 1096645"/>
                <a:gd name="connsiteX381" fmla="*/ 9492342 w 9492342"/>
                <a:gd name="connsiteY381" fmla="*/ 560787 h 1096645"/>
                <a:gd name="connsiteX382" fmla="*/ 9492191 w 9492342"/>
                <a:gd name="connsiteY382" fmla="*/ 560945 h 1096645"/>
                <a:gd name="connsiteX383" fmla="*/ 9492342 w 9492342"/>
                <a:gd name="connsiteY383" fmla="*/ 561102 h 1096645"/>
                <a:gd name="connsiteX384" fmla="*/ 9492191 w 9492342"/>
                <a:gd name="connsiteY384" fmla="*/ 561260 h 1096645"/>
                <a:gd name="connsiteX385" fmla="*/ 9492342 w 9492342"/>
                <a:gd name="connsiteY385" fmla="*/ 561418 h 1096645"/>
                <a:gd name="connsiteX386" fmla="*/ 9492191 w 9492342"/>
                <a:gd name="connsiteY386" fmla="*/ 561576 h 1096645"/>
                <a:gd name="connsiteX387" fmla="*/ 9492342 w 9492342"/>
                <a:gd name="connsiteY387" fmla="*/ 561733 h 1096645"/>
                <a:gd name="connsiteX388" fmla="*/ 9492191 w 9492342"/>
                <a:gd name="connsiteY388" fmla="*/ 561891 h 1096645"/>
                <a:gd name="connsiteX389" fmla="*/ 9492342 w 9492342"/>
                <a:gd name="connsiteY389" fmla="*/ 562049 h 1096645"/>
                <a:gd name="connsiteX390" fmla="*/ 9492191 w 9492342"/>
                <a:gd name="connsiteY390" fmla="*/ 562207 h 1096645"/>
                <a:gd name="connsiteX391" fmla="*/ 9492342 w 9492342"/>
                <a:gd name="connsiteY391" fmla="*/ 562365 h 1096645"/>
                <a:gd name="connsiteX392" fmla="*/ 9492191 w 9492342"/>
                <a:gd name="connsiteY392" fmla="*/ 562523 h 1096645"/>
                <a:gd name="connsiteX393" fmla="*/ 9492342 w 9492342"/>
                <a:gd name="connsiteY393" fmla="*/ 562680 h 1096645"/>
                <a:gd name="connsiteX394" fmla="*/ 9492191 w 9492342"/>
                <a:gd name="connsiteY394" fmla="*/ 562838 h 1096645"/>
                <a:gd name="connsiteX395" fmla="*/ 9492342 w 9492342"/>
                <a:gd name="connsiteY395" fmla="*/ 562996 h 1096645"/>
                <a:gd name="connsiteX396" fmla="*/ 9492191 w 9492342"/>
                <a:gd name="connsiteY396" fmla="*/ 563154 h 1096645"/>
                <a:gd name="connsiteX397" fmla="*/ 9492342 w 9492342"/>
                <a:gd name="connsiteY397" fmla="*/ 563311 h 1096645"/>
                <a:gd name="connsiteX398" fmla="*/ 9492191 w 9492342"/>
                <a:gd name="connsiteY398" fmla="*/ 563469 h 1096645"/>
                <a:gd name="connsiteX399" fmla="*/ 9492342 w 9492342"/>
                <a:gd name="connsiteY399" fmla="*/ 563627 h 1096645"/>
                <a:gd name="connsiteX400" fmla="*/ 9492191 w 9492342"/>
                <a:gd name="connsiteY400" fmla="*/ 563785 h 1096645"/>
                <a:gd name="connsiteX401" fmla="*/ 9492342 w 9492342"/>
                <a:gd name="connsiteY401" fmla="*/ 563943 h 1096645"/>
                <a:gd name="connsiteX402" fmla="*/ 9492191 w 9492342"/>
                <a:gd name="connsiteY402" fmla="*/ 564101 h 1096645"/>
                <a:gd name="connsiteX403" fmla="*/ 9492342 w 9492342"/>
                <a:gd name="connsiteY403" fmla="*/ 564258 h 1096645"/>
                <a:gd name="connsiteX404" fmla="*/ 9492191 w 9492342"/>
                <a:gd name="connsiteY404" fmla="*/ 564416 h 1096645"/>
                <a:gd name="connsiteX405" fmla="*/ 9492342 w 9492342"/>
                <a:gd name="connsiteY405" fmla="*/ 564574 h 1096645"/>
                <a:gd name="connsiteX406" fmla="*/ 9492191 w 9492342"/>
                <a:gd name="connsiteY406" fmla="*/ 564732 h 1096645"/>
                <a:gd name="connsiteX407" fmla="*/ 9492342 w 9492342"/>
                <a:gd name="connsiteY407" fmla="*/ 564889 h 1096645"/>
                <a:gd name="connsiteX408" fmla="*/ 9492191 w 9492342"/>
                <a:gd name="connsiteY408" fmla="*/ 565047 h 1096645"/>
                <a:gd name="connsiteX409" fmla="*/ 9492342 w 9492342"/>
                <a:gd name="connsiteY409" fmla="*/ 565205 h 1096645"/>
                <a:gd name="connsiteX410" fmla="*/ 9492191 w 9492342"/>
                <a:gd name="connsiteY410" fmla="*/ 565363 h 1096645"/>
                <a:gd name="connsiteX411" fmla="*/ 9492342 w 9492342"/>
                <a:gd name="connsiteY411" fmla="*/ 565520 h 1096645"/>
                <a:gd name="connsiteX412" fmla="*/ 9492191 w 9492342"/>
                <a:gd name="connsiteY412" fmla="*/ 565678 h 1096645"/>
                <a:gd name="connsiteX413" fmla="*/ 9492342 w 9492342"/>
                <a:gd name="connsiteY413" fmla="*/ 565836 h 1096645"/>
                <a:gd name="connsiteX414" fmla="*/ 9492191 w 9492342"/>
                <a:gd name="connsiteY414" fmla="*/ 565994 h 1096645"/>
                <a:gd name="connsiteX415" fmla="*/ 9492342 w 9492342"/>
                <a:gd name="connsiteY415" fmla="*/ 566151 h 1096645"/>
                <a:gd name="connsiteX416" fmla="*/ 9492191 w 9492342"/>
                <a:gd name="connsiteY416" fmla="*/ 566309 h 1096645"/>
                <a:gd name="connsiteX417" fmla="*/ 9492342 w 9492342"/>
                <a:gd name="connsiteY417" fmla="*/ 566467 h 1096645"/>
                <a:gd name="connsiteX418" fmla="*/ 9492191 w 9492342"/>
                <a:gd name="connsiteY418" fmla="*/ 566625 h 1096645"/>
                <a:gd name="connsiteX419" fmla="*/ 9492342 w 9492342"/>
                <a:gd name="connsiteY419" fmla="*/ 566782 h 1096645"/>
                <a:gd name="connsiteX420" fmla="*/ 9492191 w 9492342"/>
                <a:gd name="connsiteY420" fmla="*/ 566940 h 1096645"/>
                <a:gd name="connsiteX421" fmla="*/ 9492342 w 9492342"/>
                <a:gd name="connsiteY421" fmla="*/ 567098 h 1096645"/>
                <a:gd name="connsiteX422" fmla="*/ 9492191 w 9492342"/>
                <a:gd name="connsiteY422" fmla="*/ 567256 h 1096645"/>
                <a:gd name="connsiteX423" fmla="*/ 9492342 w 9492342"/>
                <a:gd name="connsiteY423" fmla="*/ 567413 h 1096645"/>
                <a:gd name="connsiteX424" fmla="*/ 9492191 w 9492342"/>
                <a:gd name="connsiteY424" fmla="*/ 567571 h 1096645"/>
                <a:gd name="connsiteX425" fmla="*/ 9492342 w 9492342"/>
                <a:gd name="connsiteY425" fmla="*/ 567729 h 1096645"/>
                <a:gd name="connsiteX426" fmla="*/ 9492191 w 9492342"/>
                <a:gd name="connsiteY426" fmla="*/ 567887 h 1096645"/>
                <a:gd name="connsiteX427" fmla="*/ 9492342 w 9492342"/>
                <a:gd name="connsiteY427" fmla="*/ 568045 h 1096645"/>
                <a:gd name="connsiteX428" fmla="*/ 9492191 w 9492342"/>
                <a:gd name="connsiteY428" fmla="*/ 568203 h 1096645"/>
                <a:gd name="connsiteX429" fmla="*/ 9492342 w 9492342"/>
                <a:gd name="connsiteY429" fmla="*/ 568360 h 1096645"/>
                <a:gd name="connsiteX430" fmla="*/ 9492191 w 9492342"/>
                <a:gd name="connsiteY430" fmla="*/ 568518 h 1096645"/>
                <a:gd name="connsiteX431" fmla="*/ 9492342 w 9492342"/>
                <a:gd name="connsiteY431" fmla="*/ 568676 h 1096645"/>
                <a:gd name="connsiteX432" fmla="*/ 9492191 w 9492342"/>
                <a:gd name="connsiteY432" fmla="*/ 568834 h 1096645"/>
                <a:gd name="connsiteX433" fmla="*/ 9492342 w 9492342"/>
                <a:gd name="connsiteY433" fmla="*/ 568991 h 1096645"/>
                <a:gd name="connsiteX434" fmla="*/ 9492191 w 9492342"/>
                <a:gd name="connsiteY434" fmla="*/ 569149 h 1096645"/>
                <a:gd name="connsiteX435" fmla="*/ 9492342 w 9492342"/>
                <a:gd name="connsiteY435" fmla="*/ 569307 h 1096645"/>
                <a:gd name="connsiteX436" fmla="*/ 9492191 w 9492342"/>
                <a:gd name="connsiteY436" fmla="*/ 569465 h 1096645"/>
                <a:gd name="connsiteX437" fmla="*/ 9492342 w 9492342"/>
                <a:gd name="connsiteY437" fmla="*/ 569622 h 1096645"/>
                <a:gd name="connsiteX438" fmla="*/ 9492191 w 9492342"/>
                <a:gd name="connsiteY438" fmla="*/ 569780 h 1096645"/>
                <a:gd name="connsiteX439" fmla="*/ 9492342 w 9492342"/>
                <a:gd name="connsiteY439" fmla="*/ 569938 h 1096645"/>
                <a:gd name="connsiteX440" fmla="*/ 9492191 w 9492342"/>
                <a:gd name="connsiteY440" fmla="*/ 570096 h 1096645"/>
                <a:gd name="connsiteX441" fmla="*/ 9492342 w 9492342"/>
                <a:gd name="connsiteY441" fmla="*/ 570253 h 1096645"/>
                <a:gd name="connsiteX442" fmla="*/ 9492191 w 9492342"/>
                <a:gd name="connsiteY442" fmla="*/ 570411 h 1096645"/>
                <a:gd name="connsiteX443" fmla="*/ 9492342 w 9492342"/>
                <a:gd name="connsiteY443" fmla="*/ 570569 h 1096645"/>
                <a:gd name="connsiteX444" fmla="*/ 9492191 w 9492342"/>
                <a:gd name="connsiteY444" fmla="*/ 570727 h 1096645"/>
                <a:gd name="connsiteX445" fmla="*/ 9492342 w 9492342"/>
                <a:gd name="connsiteY445" fmla="*/ 570884 h 1096645"/>
                <a:gd name="connsiteX446" fmla="*/ 9492191 w 9492342"/>
                <a:gd name="connsiteY446" fmla="*/ 571042 h 1096645"/>
                <a:gd name="connsiteX447" fmla="*/ 9492342 w 9492342"/>
                <a:gd name="connsiteY447" fmla="*/ 571200 h 1096645"/>
                <a:gd name="connsiteX448" fmla="*/ 9492191 w 9492342"/>
                <a:gd name="connsiteY448" fmla="*/ 571358 h 1096645"/>
                <a:gd name="connsiteX449" fmla="*/ 9492342 w 9492342"/>
                <a:gd name="connsiteY449" fmla="*/ 571516 h 1096645"/>
                <a:gd name="connsiteX450" fmla="*/ 9492191 w 9492342"/>
                <a:gd name="connsiteY450" fmla="*/ 571674 h 1096645"/>
                <a:gd name="connsiteX451" fmla="*/ 9492342 w 9492342"/>
                <a:gd name="connsiteY451" fmla="*/ 571831 h 1096645"/>
                <a:gd name="connsiteX452" fmla="*/ 9492191 w 9492342"/>
                <a:gd name="connsiteY452" fmla="*/ 571989 h 1096645"/>
                <a:gd name="connsiteX453" fmla="*/ 9492342 w 9492342"/>
                <a:gd name="connsiteY453" fmla="*/ 572147 h 1096645"/>
                <a:gd name="connsiteX454" fmla="*/ 9492191 w 9492342"/>
                <a:gd name="connsiteY454" fmla="*/ 572305 h 1096645"/>
                <a:gd name="connsiteX455" fmla="*/ 9492342 w 9492342"/>
                <a:gd name="connsiteY455" fmla="*/ 572462 h 1096645"/>
                <a:gd name="connsiteX456" fmla="*/ 9492191 w 9492342"/>
                <a:gd name="connsiteY456" fmla="*/ 572620 h 1096645"/>
                <a:gd name="connsiteX457" fmla="*/ 9492342 w 9492342"/>
                <a:gd name="connsiteY457" fmla="*/ 572778 h 1096645"/>
                <a:gd name="connsiteX458" fmla="*/ 9492191 w 9492342"/>
                <a:gd name="connsiteY458" fmla="*/ 572936 h 1096645"/>
                <a:gd name="connsiteX459" fmla="*/ 9492342 w 9492342"/>
                <a:gd name="connsiteY459" fmla="*/ 573094 h 1096645"/>
                <a:gd name="connsiteX460" fmla="*/ 9492191 w 9492342"/>
                <a:gd name="connsiteY460" fmla="*/ 573252 h 1096645"/>
                <a:gd name="connsiteX461" fmla="*/ 9492342 w 9492342"/>
                <a:gd name="connsiteY461" fmla="*/ 573409 h 1096645"/>
                <a:gd name="connsiteX462" fmla="*/ 9492191 w 9492342"/>
                <a:gd name="connsiteY462" fmla="*/ 573567 h 1096645"/>
                <a:gd name="connsiteX463" fmla="*/ 9492342 w 9492342"/>
                <a:gd name="connsiteY463" fmla="*/ 573725 h 1096645"/>
                <a:gd name="connsiteX464" fmla="*/ 9492191 w 9492342"/>
                <a:gd name="connsiteY464" fmla="*/ 573883 h 1096645"/>
                <a:gd name="connsiteX465" fmla="*/ 9492342 w 9492342"/>
                <a:gd name="connsiteY465" fmla="*/ 574040 h 1096645"/>
                <a:gd name="connsiteX466" fmla="*/ 9492191 w 9492342"/>
                <a:gd name="connsiteY466" fmla="*/ 574198 h 1096645"/>
                <a:gd name="connsiteX467" fmla="*/ 9492342 w 9492342"/>
                <a:gd name="connsiteY467" fmla="*/ 574356 h 1096645"/>
                <a:gd name="connsiteX468" fmla="*/ 9492191 w 9492342"/>
                <a:gd name="connsiteY468" fmla="*/ 574514 h 1096645"/>
                <a:gd name="connsiteX469" fmla="*/ 9492342 w 9492342"/>
                <a:gd name="connsiteY469" fmla="*/ 574671 h 1096645"/>
                <a:gd name="connsiteX470" fmla="*/ 9492191 w 9492342"/>
                <a:gd name="connsiteY470" fmla="*/ 574829 h 1096645"/>
                <a:gd name="connsiteX471" fmla="*/ 9492342 w 9492342"/>
                <a:gd name="connsiteY471" fmla="*/ 574987 h 1096645"/>
                <a:gd name="connsiteX472" fmla="*/ 9492191 w 9492342"/>
                <a:gd name="connsiteY472" fmla="*/ 575145 h 1096645"/>
                <a:gd name="connsiteX473" fmla="*/ 9492342 w 9492342"/>
                <a:gd name="connsiteY473" fmla="*/ 575302 h 1096645"/>
                <a:gd name="connsiteX474" fmla="*/ 9492191 w 9492342"/>
                <a:gd name="connsiteY474" fmla="*/ 575460 h 1096645"/>
                <a:gd name="connsiteX475" fmla="*/ 9492342 w 9492342"/>
                <a:gd name="connsiteY475" fmla="*/ 575618 h 1096645"/>
                <a:gd name="connsiteX476" fmla="*/ 9492191 w 9492342"/>
                <a:gd name="connsiteY476" fmla="*/ 575776 h 1096645"/>
                <a:gd name="connsiteX477" fmla="*/ 9492342 w 9492342"/>
                <a:gd name="connsiteY477" fmla="*/ 575933 h 1096645"/>
                <a:gd name="connsiteX478" fmla="*/ 9492191 w 9492342"/>
                <a:gd name="connsiteY478" fmla="*/ 576091 h 1096645"/>
                <a:gd name="connsiteX479" fmla="*/ 9492342 w 9492342"/>
                <a:gd name="connsiteY479" fmla="*/ 576249 h 1096645"/>
                <a:gd name="connsiteX480" fmla="*/ 9492191 w 9492342"/>
                <a:gd name="connsiteY480" fmla="*/ 576407 h 1096645"/>
                <a:gd name="connsiteX481" fmla="*/ 9492342 w 9492342"/>
                <a:gd name="connsiteY481" fmla="*/ 576564 h 1096645"/>
                <a:gd name="connsiteX482" fmla="*/ 9492191 w 9492342"/>
                <a:gd name="connsiteY482" fmla="*/ 576722 h 1096645"/>
                <a:gd name="connsiteX483" fmla="*/ 9492342 w 9492342"/>
                <a:gd name="connsiteY483" fmla="*/ 576880 h 1096645"/>
                <a:gd name="connsiteX484" fmla="*/ 9492191 w 9492342"/>
                <a:gd name="connsiteY484" fmla="*/ 577038 h 1096645"/>
                <a:gd name="connsiteX485" fmla="*/ 9492342 w 9492342"/>
                <a:gd name="connsiteY485" fmla="*/ 577196 h 1096645"/>
                <a:gd name="connsiteX486" fmla="*/ 9492191 w 9492342"/>
                <a:gd name="connsiteY486" fmla="*/ 577354 h 1096645"/>
                <a:gd name="connsiteX487" fmla="*/ 9492342 w 9492342"/>
                <a:gd name="connsiteY487" fmla="*/ 577511 h 1096645"/>
                <a:gd name="connsiteX488" fmla="*/ 9492191 w 9492342"/>
                <a:gd name="connsiteY488" fmla="*/ 577669 h 1096645"/>
                <a:gd name="connsiteX489" fmla="*/ 9492342 w 9492342"/>
                <a:gd name="connsiteY489" fmla="*/ 577827 h 1096645"/>
                <a:gd name="connsiteX490" fmla="*/ 9492191 w 9492342"/>
                <a:gd name="connsiteY490" fmla="*/ 577985 h 1096645"/>
                <a:gd name="connsiteX491" fmla="*/ 9492342 w 9492342"/>
                <a:gd name="connsiteY491" fmla="*/ 578142 h 1096645"/>
                <a:gd name="connsiteX492" fmla="*/ 9492191 w 9492342"/>
                <a:gd name="connsiteY492" fmla="*/ 578300 h 1096645"/>
                <a:gd name="connsiteX493" fmla="*/ 9492342 w 9492342"/>
                <a:gd name="connsiteY493" fmla="*/ 578458 h 1096645"/>
                <a:gd name="connsiteX494" fmla="*/ 9492191 w 9492342"/>
                <a:gd name="connsiteY494" fmla="*/ 578616 h 1096645"/>
                <a:gd name="connsiteX495" fmla="*/ 9492342 w 9492342"/>
                <a:gd name="connsiteY495" fmla="*/ 578773 h 1096645"/>
                <a:gd name="connsiteX496" fmla="*/ 9492191 w 9492342"/>
                <a:gd name="connsiteY496" fmla="*/ 578931 h 1096645"/>
                <a:gd name="connsiteX497" fmla="*/ 9492342 w 9492342"/>
                <a:gd name="connsiteY497" fmla="*/ 579089 h 1096645"/>
                <a:gd name="connsiteX498" fmla="*/ 9492191 w 9492342"/>
                <a:gd name="connsiteY498" fmla="*/ 579247 h 1096645"/>
                <a:gd name="connsiteX499" fmla="*/ 9492342 w 9492342"/>
                <a:gd name="connsiteY499" fmla="*/ 579404 h 1096645"/>
                <a:gd name="connsiteX500" fmla="*/ 9492191 w 9492342"/>
                <a:gd name="connsiteY500" fmla="*/ 579562 h 1096645"/>
                <a:gd name="connsiteX501" fmla="*/ 9492342 w 9492342"/>
                <a:gd name="connsiteY501" fmla="*/ 579720 h 1096645"/>
                <a:gd name="connsiteX502" fmla="*/ 9492191 w 9492342"/>
                <a:gd name="connsiteY502" fmla="*/ 579878 h 1096645"/>
                <a:gd name="connsiteX503" fmla="*/ 9492342 w 9492342"/>
                <a:gd name="connsiteY503" fmla="*/ 580035 h 1096645"/>
                <a:gd name="connsiteX504" fmla="*/ 9492191 w 9492342"/>
                <a:gd name="connsiteY504" fmla="*/ 580193 h 1096645"/>
                <a:gd name="connsiteX505" fmla="*/ 9492342 w 9492342"/>
                <a:gd name="connsiteY505" fmla="*/ 580351 h 1096645"/>
                <a:gd name="connsiteX506" fmla="*/ 9492191 w 9492342"/>
                <a:gd name="connsiteY506" fmla="*/ 580509 h 1096645"/>
                <a:gd name="connsiteX507" fmla="*/ 9492342 w 9492342"/>
                <a:gd name="connsiteY507" fmla="*/ 580667 h 1096645"/>
                <a:gd name="connsiteX508" fmla="*/ 9492191 w 9492342"/>
                <a:gd name="connsiteY508" fmla="*/ 580825 h 1096645"/>
                <a:gd name="connsiteX509" fmla="*/ 9492342 w 9492342"/>
                <a:gd name="connsiteY509" fmla="*/ 580982 h 1096645"/>
                <a:gd name="connsiteX510" fmla="*/ 9492191 w 9492342"/>
                <a:gd name="connsiteY510" fmla="*/ 581140 h 1096645"/>
                <a:gd name="connsiteX511" fmla="*/ 9492342 w 9492342"/>
                <a:gd name="connsiteY511" fmla="*/ 581298 h 1096645"/>
                <a:gd name="connsiteX512" fmla="*/ 9492191 w 9492342"/>
                <a:gd name="connsiteY512" fmla="*/ 581456 h 1096645"/>
                <a:gd name="connsiteX513" fmla="*/ 9492342 w 9492342"/>
                <a:gd name="connsiteY513" fmla="*/ 581613 h 1096645"/>
                <a:gd name="connsiteX514" fmla="*/ 9492191 w 9492342"/>
                <a:gd name="connsiteY514" fmla="*/ 581771 h 1096645"/>
                <a:gd name="connsiteX515" fmla="*/ 9492342 w 9492342"/>
                <a:gd name="connsiteY515" fmla="*/ 581929 h 1096645"/>
                <a:gd name="connsiteX516" fmla="*/ 9492191 w 9492342"/>
                <a:gd name="connsiteY516" fmla="*/ 582087 h 1096645"/>
                <a:gd name="connsiteX517" fmla="*/ 9492342 w 9492342"/>
                <a:gd name="connsiteY517" fmla="*/ 582245 h 1096645"/>
                <a:gd name="connsiteX518" fmla="*/ 9492191 w 9492342"/>
                <a:gd name="connsiteY518" fmla="*/ 582403 h 1096645"/>
                <a:gd name="connsiteX519" fmla="*/ 9492342 w 9492342"/>
                <a:gd name="connsiteY519" fmla="*/ 582560 h 1096645"/>
                <a:gd name="connsiteX520" fmla="*/ 9492191 w 9492342"/>
                <a:gd name="connsiteY520" fmla="*/ 582718 h 1096645"/>
                <a:gd name="connsiteX521" fmla="*/ 9492342 w 9492342"/>
                <a:gd name="connsiteY521" fmla="*/ 582876 h 1096645"/>
                <a:gd name="connsiteX522" fmla="*/ 9492191 w 9492342"/>
                <a:gd name="connsiteY522" fmla="*/ 583034 h 1096645"/>
                <a:gd name="connsiteX523" fmla="*/ 9492342 w 9492342"/>
                <a:gd name="connsiteY523" fmla="*/ 583191 h 1096645"/>
                <a:gd name="connsiteX524" fmla="*/ 9492191 w 9492342"/>
                <a:gd name="connsiteY524" fmla="*/ 583349 h 1096645"/>
                <a:gd name="connsiteX525" fmla="*/ 9492342 w 9492342"/>
                <a:gd name="connsiteY525" fmla="*/ 583506 h 1096645"/>
                <a:gd name="connsiteX526" fmla="*/ 9492191 w 9492342"/>
                <a:gd name="connsiteY526" fmla="*/ 583664 h 1096645"/>
                <a:gd name="connsiteX527" fmla="*/ 9492342 w 9492342"/>
                <a:gd name="connsiteY527" fmla="*/ 583822 h 1096645"/>
                <a:gd name="connsiteX528" fmla="*/ 9492191 w 9492342"/>
                <a:gd name="connsiteY528" fmla="*/ 583980 h 1096645"/>
                <a:gd name="connsiteX529" fmla="*/ 9492342 w 9492342"/>
                <a:gd name="connsiteY529" fmla="*/ 584138 h 1096645"/>
                <a:gd name="connsiteX530" fmla="*/ 9492191 w 9492342"/>
                <a:gd name="connsiteY530" fmla="*/ 584296 h 1096645"/>
                <a:gd name="connsiteX531" fmla="*/ 9492342 w 9492342"/>
                <a:gd name="connsiteY531" fmla="*/ 584453 h 1096645"/>
                <a:gd name="connsiteX532" fmla="*/ 9492191 w 9492342"/>
                <a:gd name="connsiteY532" fmla="*/ 584611 h 1096645"/>
                <a:gd name="connsiteX533" fmla="*/ 9492342 w 9492342"/>
                <a:gd name="connsiteY533" fmla="*/ 584769 h 1096645"/>
                <a:gd name="connsiteX534" fmla="*/ 9492191 w 9492342"/>
                <a:gd name="connsiteY534" fmla="*/ 584927 h 1096645"/>
                <a:gd name="connsiteX535" fmla="*/ 9492342 w 9492342"/>
                <a:gd name="connsiteY535" fmla="*/ 585084 h 1096645"/>
                <a:gd name="connsiteX536" fmla="*/ 9492191 w 9492342"/>
                <a:gd name="connsiteY536" fmla="*/ 585242 h 1096645"/>
                <a:gd name="connsiteX537" fmla="*/ 9492342 w 9492342"/>
                <a:gd name="connsiteY537" fmla="*/ 585400 h 1096645"/>
                <a:gd name="connsiteX538" fmla="*/ 9492191 w 9492342"/>
                <a:gd name="connsiteY538" fmla="*/ 585558 h 1096645"/>
                <a:gd name="connsiteX539" fmla="*/ 9492342 w 9492342"/>
                <a:gd name="connsiteY539" fmla="*/ 585715 h 1096645"/>
                <a:gd name="connsiteX540" fmla="*/ 9492191 w 9492342"/>
                <a:gd name="connsiteY540" fmla="*/ 585873 h 1096645"/>
                <a:gd name="connsiteX541" fmla="*/ 9492342 w 9492342"/>
                <a:gd name="connsiteY541" fmla="*/ 586031 h 1096645"/>
                <a:gd name="connsiteX542" fmla="*/ 9492191 w 9492342"/>
                <a:gd name="connsiteY542" fmla="*/ 586189 h 1096645"/>
                <a:gd name="connsiteX543" fmla="*/ 9492342 w 9492342"/>
                <a:gd name="connsiteY543" fmla="*/ 586347 h 1096645"/>
                <a:gd name="connsiteX544" fmla="*/ 9492191 w 9492342"/>
                <a:gd name="connsiteY544" fmla="*/ 586505 h 1096645"/>
                <a:gd name="connsiteX545" fmla="*/ 9492342 w 9492342"/>
                <a:gd name="connsiteY545" fmla="*/ 586662 h 1096645"/>
                <a:gd name="connsiteX546" fmla="*/ 9492191 w 9492342"/>
                <a:gd name="connsiteY546" fmla="*/ 586820 h 1096645"/>
                <a:gd name="connsiteX547" fmla="*/ 9492342 w 9492342"/>
                <a:gd name="connsiteY547" fmla="*/ 586978 h 1096645"/>
                <a:gd name="connsiteX548" fmla="*/ 9492191 w 9492342"/>
                <a:gd name="connsiteY548" fmla="*/ 587136 h 1096645"/>
                <a:gd name="connsiteX549" fmla="*/ 9492342 w 9492342"/>
                <a:gd name="connsiteY549" fmla="*/ 587293 h 1096645"/>
                <a:gd name="connsiteX550" fmla="*/ 9492191 w 9492342"/>
                <a:gd name="connsiteY550" fmla="*/ 587451 h 1096645"/>
                <a:gd name="connsiteX551" fmla="*/ 9492342 w 9492342"/>
                <a:gd name="connsiteY551" fmla="*/ 587609 h 1096645"/>
                <a:gd name="connsiteX552" fmla="*/ 9492191 w 9492342"/>
                <a:gd name="connsiteY552" fmla="*/ 587767 h 1096645"/>
                <a:gd name="connsiteX553" fmla="*/ 9492342 w 9492342"/>
                <a:gd name="connsiteY553" fmla="*/ 587924 h 1096645"/>
                <a:gd name="connsiteX554" fmla="*/ 9492191 w 9492342"/>
                <a:gd name="connsiteY554" fmla="*/ 588082 h 1096645"/>
                <a:gd name="connsiteX555" fmla="*/ 9492342 w 9492342"/>
                <a:gd name="connsiteY555" fmla="*/ 588240 h 1096645"/>
                <a:gd name="connsiteX556" fmla="*/ 9492191 w 9492342"/>
                <a:gd name="connsiteY556" fmla="*/ 588398 h 1096645"/>
                <a:gd name="connsiteX557" fmla="*/ 9492342 w 9492342"/>
                <a:gd name="connsiteY557" fmla="*/ 588555 h 1096645"/>
                <a:gd name="connsiteX558" fmla="*/ 9492191 w 9492342"/>
                <a:gd name="connsiteY558" fmla="*/ 588713 h 1096645"/>
                <a:gd name="connsiteX559" fmla="*/ 9492342 w 9492342"/>
                <a:gd name="connsiteY559" fmla="*/ 588871 h 1096645"/>
                <a:gd name="connsiteX560" fmla="*/ 9492191 w 9492342"/>
                <a:gd name="connsiteY560" fmla="*/ 589029 h 1096645"/>
                <a:gd name="connsiteX561" fmla="*/ 9492342 w 9492342"/>
                <a:gd name="connsiteY561" fmla="*/ 589186 h 1096645"/>
                <a:gd name="connsiteX562" fmla="*/ 9492191 w 9492342"/>
                <a:gd name="connsiteY562" fmla="*/ 589344 h 1096645"/>
                <a:gd name="connsiteX563" fmla="*/ 9492342 w 9492342"/>
                <a:gd name="connsiteY563" fmla="*/ 589502 h 1096645"/>
                <a:gd name="connsiteX564" fmla="*/ 9492191 w 9492342"/>
                <a:gd name="connsiteY564" fmla="*/ 589660 h 1096645"/>
                <a:gd name="connsiteX565" fmla="*/ 9492342 w 9492342"/>
                <a:gd name="connsiteY565" fmla="*/ 589818 h 1096645"/>
                <a:gd name="connsiteX566" fmla="*/ 9492191 w 9492342"/>
                <a:gd name="connsiteY566" fmla="*/ 589976 h 1096645"/>
                <a:gd name="connsiteX567" fmla="*/ 9492342 w 9492342"/>
                <a:gd name="connsiteY567" fmla="*/ 590133 h 1096645"/>
                <a:gd name="connsiteX568" fmla="*/ 9492191 w 9492342"/>
                <a:gd name="connsiteY568" fmla="*/ 590291 h 1096645"/>
                <a:gd name="connsiteX569" fmla="*/ 9492342 w 9492342"/>
                <a:gd name="connsiteY569" fmla="*/ 590449 h 1096645"/>
                <a:gd name="connsiteX570" fmla="*/ 9492191 w 9492342"/>
                <a:gd name="connsiteY570" fmla="*/ 590607 h 1096645"/>
                <a:gd name="connsiteX571" fmla="*/ 9492342 w 9492342"/>
                <a:gd name="connsiteY571" fmla="*/ 590764 h 1096645"/>
                <a:gd name="connsiteX572" fmla="*/ 9492191 w 9492342"/>
                <a:gd name="connsiteY572" fmla="*/ 590922 h 1096645"/>
                <a:gd name="connsiteX573" fmla="*/ 9492342 w 9492342"/>
                <a:gd name="connsiteY573" fmla="*/ 591080 h 1096645"/>
                <a:gd name="connsiteX574" fmla="*/ 9492191 w 9492342"/>
                <a:gd name="connsiteY574" fmla="*/ 591238 h 1096645"/>
                <a:gd name="connsiteX575" fmla="*/ 9492342 w 9492342"/>
                <a:gd name="connsiteY575" fmla="*/ 591396 h 1096645"/>
                <a:gd name="connsiteX576" fmla="*/ 9492191 w 9492342"/>
                <a:gd name="connsiteY576" fmla="*/ 591554 h 1096645"/>
                <a:gd name="connsiteX577" fmla="*/ 9492342 w 9492342"/>
                <a:gd name="connsiteY577" fmla="*/ 591711 h 1096645"/>
                <a:gd name="connsiteX578" fmla="*/ 9492191 w 9492342"/>
                <a:gd name="connsiteY578" fmla="*/ 591869 h 1096645"/>
                <a:gd name="connsiteX579" fmla="*/ 9492342 w 9492342"/>
                <a:gd name="connsiteY579" fmla="*/ 592027 h 1096645"/>
                <a:gd name="connsiteX580" fmla="*/ 9492191 w 9492342"/>
                <a:gd name="connsiteY580" fmla="*/ 592185 h 1096645"/>
                <a:gd name="connsiteX581" fmla="*/ 9492342 w 9492342"/>
                <a:gd name="connsiteY581" fmla="*/ 592342 h 1096645"/>
                <a:gd name="connsiteX582" fmla="*/ 9492191 w 9492342"/>
                <a:gd name="connsiteY582" fmla="*/ 592500 h 1096645"/>
                <a:gd name="connsiteX583" fmla="*/ 9492342 w 9492342"/>
                <a:gd name="connsiteY583" fmla="*/ 592657 h 1096645"/>
                <a:gd name="connsiteX584" fmla="*/ 9492191 w 9492342"/>
                <a:gd name="connsiteY584" fmla="*/ 592815 h 1096645"/>
                <a:gd name="connsiteX585" fmla="*/ 9492342 w 9492342"/>
                <a:gd name="connsiteY585" fmla="*/ 592973 h 1096645"/>
                <a:gd name="connsiteX586" fmla="*/ 9492191 w 9492342"/>
                <a:gd name="connsiteY586" fmla="*/ 593131 h 1096645"/>
                <a:gd name="connsiteX587" fmla="*/ 9492342 w 9492342"/>
                <a:gd name="connsiteY587" fmla="*/ 593289 h 1096645"/>
                <a:gd name="connsiteX588" fmla="*/ 9492191 w 9492342"/>
                <a:gd name="connsiteY588" fmla="*/ 593447 h 1096645"/>
                <a:gd name="connsiteX589" fmla="*/ 9492342 w 9492342"/>
                <a:gd name="connsiteY589" fmla="*/ 593604 h 1096645"/>
                <a:gd name="connsiteX590" fmla="*/ 9492191 w 9492342"/>
                <a:gd name="connsiteY590" fmla="*/ 593762 h 1096645"/>
                <a:gd name="connsiteX591" fmla="*/ 9492342 w 9492342"/>
                <a:gd name="connsiteY591" fmla="*/ 593920 h 1096645"/>
                <a:gd name="connsiteX592" fmla="*/ 9492191 w 9492342"/>
                <a:gd name="connsiteY592" fmla="*/ 594078 h 1096645"/>
                <a:gd name="connsiteX593" fmla="*/ 9492342 w 9492342"/>
                <a:gd name="connsiteY593" fmla="*/ 594235 h 1096645"/>
                <a:gd name="connsiteX594" fmla="*/ 9492191 w 9492342"/>
                <a:gd name="connsiteY594" fmla="*/ 594393 h 1096645"/>
                <a:gd name="connsiteX595" fmla="*/ 9492342 w 9492342"/>
                <a:gd name="connsiteY595" fmla="*/ 594551 h 1096645"/>
                <a:gd name="connsiteX596" fmla="*/ 9492191 w 9492342"/>
                <a:gd name="connsiteY596" fmla="*/ 594709 h 1096645"/>
                <a:gd name="connsiteX597" fmla="*/ 9492342 w 9492342"/>
                <a:gd name="connsiteY597" fmla="*/ 594866 h 1096645"/>
                <a:gd name="connsiteX598" fmla="*/ 9492191 w 9492342"/>
                <a:gd name="connsiteY598" fmla="*/ 595024 h 1096645"/>
                <a:gd name="connsiteX599" fmla="*/ 9492342 w 9492342"/>
                <a:gd name="connsiteY599" fmla="*/ 595182 h 1096645"/>
                <a:gd name="connsiteX600" fmla="*/ 9492191 w 9492342"/>
                <a:gd name="connsiteY600" fmla="*/ 595340 h 1096645"/>
                <a:gd name="connsiteX601" fmla="*/ 9492342 w 9492342"/>
                <a:gd name="connsiteY601" fmla="*/ 595498 h 1096645"/>
                <a:gd name="connsiteX602" fmla="*/ 9492191 w 9492342"/>
                <a:gd name="connsiteY602" fmla="*/ 595656 h 1096645"/>
                <a:gd name="connsiteX603" fmla="*/ 9492342 w 9492342"/>
                <a:gd name="connsiteY603" fmla="*/ 595813 h 1096645"/>
                <a:gd name="connsiteX604" fmla="*/ 4746171 w 9492342"/>
                <a:gd name="connsiteY604" fmla="*/ 1096645 h 1096645"/>
                <a:gd name="connsiteX605" fmla="*/ 43 w 9492342"/>
                <a:gd name="connsiteY605" fmla="*/ 595813 h 1096645"/>
                <a:gd name="connsiteX606" fmla="*/ 193 w 9492342"/>
                <a:gd name="connsiteY606" fmla="*/ 595656 h 1096645"/>
                <a:gd name="connsiteX607" fmla="*/ 42 w 9492342"/>
                <a:gd name="connsiteY607" fmla="*/ 595498 h 1096645"/>
                <a:gd name="connsiteX608" fmla="*/ 193 w 9492342"/>
                <a:gd name="connsiteY608" fmla="*/ 595340 h 1096645"/>
                <a:gd name="connsiteX609" fmla="*/ 42 w 9492342"/>
                <a:gd name="connsiteY609" fmla="*/ 595182 h 1096645"/>
                <a:gd name="connsiteX610" fmla="*/ 193 w 9492342"/>
                <a:gd name="connsiteY610" fmla="*/ 595024 h 1096645"/>
                <a:gd name="connsiteX611" fmla="*/ 42 w 9492342"/>
                <a:gd name="connsiteY611" fmla="*/ 594866 h 1096645"/>
                <a:gd name="connsiteX612" fmla="*/ 193 w 9492342"/>
                <a:gd name="connsiteY612" fmla="*/ 594709 h 1096645"/>
                <a:gd name="connsiteX613" fmla="*/ 42 w 9492342"/>
                <a:gd name="connsiteY613" fmla="*/ 594551 h 1096645"/>
                <a:gd name="connsiteX614" fmla="*/ 193 w 9492342"/>
                <a:gd name="connsiteY614" fmla="*/ 594393 h 1096645"/>
                <a:gd name="connsiteX615" fmla="*/ 42 w 9492342"/>
                <a:gd name="connsiteY615" fmla="*/ 594235 h 1096645"/>
                <a:gd name="connsiteX616" fmla="*/ 192 w 9492342"/>
                <a:gd name="connsiteY616" fmla="*/ 594078 h 1096645"/>
                <a:gd name="connsiteX617" fmla="*/ 42 w 9492342"/>
                <a:gd name="connsiteY617" fmla="*/ 593920 h 1096645"/>
                <a:gd name="connsiteX618" fmla="*/ 193 w 9492342"/>
                <a:gd name="connsiteY618" fmla="*/ 593762 h 1096645"/>
                <a:gd name="connsiteX619" fmla="*/ 42 w 9492342"/>
                <a:gd name="connsiteY619" fmla="*/ 593604 h 1096645"/>
                <a:gd name="connsiteX620" fmla="*/ 192 w 9492342"/>
                <a:gd name="connsiteY620" fmla="*/ 593447 h 1096645"/>
                <a:gd name="connsiteX621" fmla="*/ 41 w 9492342"/>
                <a:gd name="connsiteY621" fmla="*/ 593289 h 1096645"/>
                <a:gd name="connsiteX622" fmla="*/ 192 w 9492342"/>
                <a:gd name="connsiteY622" fmla="*/ 593131 h 1096645"/>
                <a:gd name="connsiteX623" fmla="*/ 41 w 9492342"/>
                <a:gd name="connsiteY623" fmla="*/ 592973 h 1096645"/>
                <a:gd name="connsiteX624" fmla="*/ 192 w 9492342"/>
                <a:gd name="connsiteY624" fmla="*/ 592815 h 1096645"/>
                <a:gd name="connsiteX625" fmla="*/ 41 w 9492342"/>
                <a:gd name="connsiteY625" fmla="*/ 592657 h 1096645"/>
                <a:gd name="connsiteX626" fmla="*/ 192 w 9492342"/>
                <a:gd name="connsiteY626" fmla="*/ 592500 h 1096645"/>
                <a:gd name="connsiteX627" fmla="*/ 41 w 9492342"/>
                <a:gd name="connsiteY627" fmla="*/ 592342 h 1096645"/>
                <a:gd name="connsiteX628" fmla="*/ 191 w 9492342"/>
                <a:gd name="connsiteY628" fmla="*/ 592185 h 1096645"/>
                <a:gd name="connsiteX629" fmla="*/ 41 w 9492342"/>
                <a:gd name="connsiteY629" fmla="*/ 592027 h 1096645"/>
                <a:gd name="connsiteX630" fmla="*/ 192 w 9492342"/>
                <a:gd name="connsiteY630" fmla="*/ 591869 h 1096645"/>
                <a:gd name="connsiteX631" fmla="*/ 41 w 9492342"/>
                <a:gd name="connsiteY631" fmla="*/ 591711 h 1096645"/>
                <a:gd name="connsiteX632" fmla="*/ 191 w 9492342"/>
                <a:gd name="connsiteY632" fmla="*/ 591554 h 1096645"/>
                <a:gd name="connsiteX633" fmla="*/ 41 w 9492342"/>
                <a:gd name="connsiteY633" fmla="*/ 591396 h 1096645"/>
                <a:gd name="connsiteX634" fmla="*/ 192 w 9492342"/>
                <a:gd name="connsiteY634" fmla="*/ 591238 h 1096645"/>
                <a:gd name="connsiteX635" fmla="*/ 40 w 9492342"/>
                <a:gd name="connsiteY635" fmla="*/ 591080 h 1096645"/>
                <a:gd name="connsiteX636" fmla="*/ 191 w 9492342"/>
                <a:gd name="connsiteY636" fmla="*/ 590922 h 1096645"/>
                <a:gd name="connsiteX637" fmla="*/ 40 w 9492342"/>
                <a:gd name="connsiteY637" fmla="*/ 590764 h 1096645"/>
                <a:gd name="connsiteX638" fmla="*/ 191 w 9492342"/>
                <a:gd name="connsiteY638" fmla="*/ 590607 h 1096645"/>
                <a:gd name="connsiteX639" fmla="*/ 40 w 9492342"/>
                <a:gd name="connsiteY639" fmla="*/ 590449 h 1096645"/>
                <a:gd name="connsiteX640" fmla="*/ 191 w 9492342"/>
                <a:gd name="connsiteY640" fmla="*/ 590291 h 1096645"/>
                <a:gd name="connsiteX641" fmla="*/ 40 w 9492342"/>
                <a:gd name="connsiteY641" fmla="*/ 590133 h 1096645"/>
                <a:gd name="connsiteX642" fmla="*/ 190 w 9492342"/>
                <a:gd name="connsiteY642" fmla="*/ 589976 h 1096645"/>
                <a:gd name="connsiteX643" fmla="*/ 40 w 9492342"/>
                <a:gd name="connsiteY643" fmla="*/ 589818 h 1096645"/>
                <a:gd name="connsiteX644" fmla="*/ 191 w 9492342"/>
                <a:gd name="connsiteY644" fmla="*/ 589660 h 1096645"/>
                <a:gd name="connsiteX645" fmla="*/ 40 w 9492342"/>
                <a:gd name="connsiteY645" fmla="*/ 589502 h 1096645"/>
                <a:gd name="connsiteX646" fmla="*/ 191 w 9492342"/>
                <a:gd name="connsiteY646" fmla="*/ 589344 h 1096645"/>
                <a:gd name="connsiteX647" fmla="*/ 40 w 9492342"/>
                <a:gd name="connsiteY647" fmla="*/ 589186 h 1096645"/>
                <a:gd name="connsiteX648" fmla="*/ 190 w 9492342"/>
                <a:gd name="connsiteY648" fmla="*/ 589029 h 1096645"/>
                <a:gd name="connsiteX649" fmla="*/ 39 w 9492342"/>
                <a:gd name="connsiteY649" fmla="*/ 588871 h 1096645"/>
                <a:gd name="connsiteX650" fmla="*/ 190 w 9492342"/>
                <a:gd name="connsiteY650" fmla="*/ 588713 h 1096645"/>
                <a:gd name="connsiteX651" fmla="*/ 39 w 9492342"/>
                <a:gd name="connsiteY651" fmla="*/ 588555 h 1096645"/>
                <a:gd name="connsiteX652" fmla="*/ 190 w 9492342"/>
                <a:gd name="connsiteY652" fmla="*/ 588398 h 1096645"/>
                <a:gd name="connsiteX653" fmla="*/ 39 w 9492342"/>
                <a:gd name="connsiteY653" fmla="*/ 588240 h 1096645"/>
                <a:gd name="connsiteX654" fmla="*/ 190 w 9492342"/>
                <a:gd name="connsiteY654" fmla="*/ 588082 h 1096645"/>
                <a:gd name="connsiteX655" fmla="*/ 39 w 9492342"/>
                <a:gd name="connsiteY655" fmla="*/ 587924 h 1096645"/>
                <a:gd name="connsiteX656" fmla="*/ 189 w 9492342"/>
                <a:gd name="connsiteY656" fmla="*/ 587767 h 1096645"/>
                <a:gd name="connsiteX657" fmla="*/ 39 w 9492342"/>
                <a:gd name="connsiteY657" fmla="*/ 587609 h 1096645"/>
                <a:gd name="connsiteX658" fmla="*/ 190 w 9492342"/>
                <a:gd name="connsiteY658" fmla="*/ 587451 h 1096645"/>
                <a:gd name="connsiteX659" fmla="*/ 39 w 9492342"/>
                <a:gd name="connsiteY659" fmla="*/ 587293 h 1096645"/>
                <a:gd name="connsiteX660" fmla="*/ 189 w 9492342"/>
                <a:gd name="connsiteY660" fmla="*/ 587136 h 1096645"/>
                <a:gd name="connsiteX661" fmla="*/ 39 w 9492342"/>
                <a:gd name="connsiteY661" fmla="*/ 586978 h 1096645"/>
                <a:gd name="connsiteX662" fmla="*/ 190 w 9492342"/>
                <a:gd name="connsiteY662" fmla="*/ 586820 h 1096645"/>
                <a:gd name="connsiteX663" fmla="*/ 38 w 9492342"/>
                <a:gd name="connsiteY663" fmla="*/ 586662 h 1096645"/>
                <a:gd name="connsiteX664" fmla="*/ 189 w 9492342"/>
                <a:gd name="connsiteY664" fmla="*/ 586505 h 1096645"/>
                <a:gd name="connsiteX665" fmla="*/ 38 w 9492342"/>
                <a:gd name="connsiteY665" fmla="*/ 586347 h 1096645"/>
                <a:gd name="connsiteX666" fmla="*/ 189 w 9492342"/>
                <a:gd name="connsiteY666" fmla="*/ 586189 h 1096645"/>
                <a:gd name="connsiteX667" fmla="*/ 38 w 9492342"/>
                <a:gd name="connsiteY667" fmla="*/ 586031 h 1096645"/>
                <a:gd name="connsiteX668" fmla="*/ 189 w 9492342"/>
                <a:gd name="connsiteY668" fmla="*/ 585873 h 1096645"/>
                <a:gd name="connsiteX669" fmla="*/ 38 w 9492342"/>
                <a:gd name="connsiteY669" fmla="*/ 585715 h 1096645"/>
                <a:gd name="connsiteX670" fmla="*/ 188 w 9492342"/>
                <a:gd name="connsiteY670" fmla="*/ 585558 h 1096645"/>
                <a:gd name="connsiteX671" fmla="*/ 38 w 9492342"/>
                <a:gd name="connsiteY671" fmla="*/ 585400 h 1096645"/>
                <a:gd name="connsiteX672" fmla="*/ 189 w 9492342"/>
                <a:gd name="connsiteY672" fmla="*/ 585242 h 1096645"/>
                <a:gd name="connsiteX673" fmla="*/ 38 w 9492342"/>
                <a:gd name="connsiteY673" fmla="*/ 585084 h 1096645"/>
                <a:gd name="connsiteX674" fmla="*/ 188 w 9492342"/>
                <a:gd name="connsiteY674" fmla="*/ 584927 h 1096645"/>
                <a:gd name="connsiteX675" fmla="*/ 38 w 9492342"/>
                <a:gd name="connsiteY675" fmla="*/ 584769 h 1096645"/>
                <a:gd name="connsiteX676" fmla="*/ 189 w 9492342"/>
                <a:gd name="connsiteY676" fmla="*/ 584611 h 1096645"/>
                <a:gd name="connsiteX677" fmla="*/ 37 w 9492342"/>
                <a:gd name="connsiteY677" fmla="*/ 584453 h 1096645"/>
                <a:gd name="connsiteX678" fmla="*/ 188 w 9492342"/>
                <a:gd name="connsiteY678" fmla="*/ 584296 h 1096645"/>
                <a:gd name="connsiteX679" fmla="*/ 37 w 9492342"/>
                <a:gd name="connsiteY679" fmla="*/ 584138 h 1096645"/>
                <a:gd name="connsiteX680" fmla="*/ 188 w 9492342"/>
                <a:gd name="connsiteY680" fmla="*/ 583980 h 1096645"/>
                <a:gd name="connsiteX681" fmla="*/ 37 w 9492342"/>
                <a:gd name="connsiteY681" fmla="*/ 583822 h 1096645"/>
                <a:gd name="connsiteX682" fmla="*/ 188 w 9492342"/>
                <a:gd name="connsiteY682" fmla="*/ 583664 h 1096645"/>
                <a:gd name="connsiteX683" fmla="*/ 37 w 9492342"/>
                <a:gd name="connsiteY683" fmla="*/ 583506 h 1096645"/>
                <a:gd name="connsiteX684" fmla="*/ 187 w 9492342"/>
                <a:gd name="connsiteY684" fmla="*/ 583349 h 1096645"/>
                <a:gd name="connsiteX685" fmla="*/ 37 w 9492342"/>
                <a:gd name="connsiteY685" fmla="*/ 583191 h 1096645"/>
                <a:gd name="connsiteX686" fmla="*/ 187 w 9492342"/>
                <a:gd name="connsiteY686" fmla="*/ 583034 h 1096645"/>
                <a:gd name="connsiteX687" fmla="*/ 37 w 9492342"/>
                <a:gd name="connsiteY687" fmla="*/ 582876 h 1096645"/>
                <a:gd name="connsiteX688" fmla="*/ 188 w 9492342"/>
                <a:gd name="connsiteY688" fmla="*/ 582718 h 1096645"/>
                <a:gd name="connsiteX689" fmla="*/ 37 w 9492342"/>
                <a:gd name="connsiteY689" fmla="*/ 582560 h 1096645"/>
                <a:gd name="connsiteX690" fmla="*/ 187 w 9492342"/>
                <a:gd name="connsiteY690" fmla="*/ 582403 h 1096645"/>
                <a:gd name="connsiteX691" fmla="*/ 36 w 9492342"/>
                <a:gd name="connsiteY691" fmla="*/ 582245 h 1096645"/>
                <a:gd name="connsiteX692" fmla="*/ 187 w 9492342"/>
                <a:gd name="connsiteY692" fmla="*/ 582087 h 1096645"/>
                <a:gd name="connsiteX693" fmla="*/ 36 w 9492342"/>
                <a:gd name="connsiteY693" fmla="*/ 581929 h 1096645"/>
                <a:gd name="connsiteX694" fmla="*/ 187 w 9492342"/>
                <a:gd name="connsiteY694" fmla="*/ 581771 h 1096645"/>
                <a:gd name="connsiteX695" fmla="*/ 36 w 9492342"/>
                <a:gd name="connsiteY695" fmla="*/ 581613 h 1096645"/>
                <a:gd name="connsiteX696" fmla="*/ 187 w 9492342"/>
                <a:gd name="connsiteY696" fmla="*/ 581456 h 1096645"/>
                <a:gd name="connsiteX697" fmla="*/ 36 w 9492342"/>
                <a:gd name="connsiteY697" fmla="*/ 581298 h 1096645"/>
                <a:gd name="connsiteX698" fmla="*/ 187 w 9492342"/>
                <a:gd name="connsiteY698" fmla="*/ 581140 h 1096645"/>
                <a:gd name="connsiteX699" fmla="*/ 36 w 9492342"/>
                <a:gd name="connsiteY699" fmla="*/ 580982 h 1096645"/>
                <a:gd name="connsiteX700" fmla="*/ 186 w 9492342"/>
                <a:gd name="connsiteY700" fmla="*/ 580825 h 1096645"/>
                <a:gd name="connsiteX701" fmla="*/ 36 w 9492342"/>
                <a:gd name="connsiteY701" fmla="*/ 580667 h 1096645"/>
                <a:gd name="connsiteX702" fmla="*/ 187 w 9492342"/>
                <a:gd name="connsiteY702" fmla="*/ 580509 h 1096645"/>
                <a:gd name="connsiteX703" fmla="*/ 36 w 9492342"/>
                <a:gd name="connsiteY703" fmla="*/ 580351 h 1096645"/>
                <a:gd name="connsiteX704" fmla="*/ 187 w 9492342"/>
                <a:gd name="connsiteY704" fmla="*/ 580193 h 1096645"/>
                <a:gd name="connsiteX705" fmla="*/ 36 w 9492342"/>
                <a:gd name="connsiteY705" fmla="*/ 580035 h 1096645"/>
                <a:gd name="connsiteX706" fmla="*/ 186 w 9492342"/>
                <a:gd name="connsiteY706" fmla="*/ 579878 h 1096645"/>
                <a:gd name="connsiteX707" fmla="*/ 35 w 9492342"/>
                <a:gd name="connsiteY707" fmla="*/ 579720 h 1096645"/>
                <a:gd name="connsiteX708" fmla="*/ 186 w 9492342"/>
                <a:gd name="connsiteY708" fmla="*/ 579562 h 1096645"/>
                <a:gd name="connsiteX709" fmla="*/ 35 w 9492342"/>
                <a:gd name="connsiteY709" fmla="*/ 579404 h 1096645"/>
                <a:gd name="connsiteX710" fmla="*/ 186 w 9492342"/>
                <a:gd name="connsiteY710" fmla="*/ 579247 h 1096645"/>
                <a:gd name="connsiteX711" fmla="*/ 35 w 9492342"/>
                <a:gd name="connsiteY711" fmla="*/ 579089 h 1096645"/>
                <a:gd name="connsiteX712" fmla="*/ 186 w 9492342"/>
                <a:gd name="connsiteY712" fmla="*/ 578931 h 1096645"/>
                <a:gd name="connsiteX713" fmla="*/ 35 w 9492342"/>
                <a:gd name="connsiteY713" fmla="*/ 578773 h 1096645"/>
                <a:gd name="connsiteX714" fmla="*/ 185 w 9492342"/>
                <a:gd name="connsiteY714" fmla="*/ 578616 h 1096645"/>
                <a:gd name="connsiteX715" fmla="*/ 35 w 9492342"/>
                <a:gd name="connsiteY715" fmla="*/ 578458 h 1096645"/>
                <a:gd name="connsiteX716" fmla="*/ 186 w 9492342"/>
                <a:gd name="connsiteY716" fmla="*/ 578300 h 1096645"/>
                <a:gd name="connsiteX717" fmla="*/ 35 w 9492342"/>
                <a:gd name="connsiteY717" fmla="*/ 578142 h 1096645"/>
                <a:gd name="connsiteX718" fmla="*/ 185 w 9492342"/>
                <a:gd name="connsiteY718" fmla="*/ 577985 h 1096645"/>
                <a:gd name="connsiteX719" fmla="*/ 35 w 9492342"/>
                <a:gd name="connsiteY719" fmla="*/ 577827 h 1096645"/>
                <a:gd name="connsiteX720" fmla="*/ 185 w 9492342"/>
                <a:gd name="connsiteY720" fmla="*/ 577669 h 1096645"/>
                <a:gd name="connsiteX721" fmla="*/ 34 w 9492342"/>
                <a:gd name="connsiteY721" fmla="*/ 577511 h 1096645"/>
                <a:gd name="connsiteX722" fmla="*/ 185 w 9492342"/>
                <a:gd name="connsiteY722" fmla="*/ 577354 h 1096645"/>
                <a:gd name="connsiteX723" fmla="*/ 34 w 9492342"/>
                <a:gd name="connsiteY723" fmla="*/ 577196 h 1096645"/>
                <a:gd name="connsiteX724" fmla="*/ 185 w 9492342"/>
                <a:gd name="connsiteY724" fmla="*/ 577038 h 1096645"/>
                <a:gd name="connsiteX725" fmla="*/ 34 w 9492342"/>
                <a:gd name="connsiteY725" fmla="*/ 576880 h 1096645"/>
                <a:gd name="connsiteX726" fmla="*/ 185 w 9492342"/>
                <a:gd name="connsiteY726" fmla="*/ 576722 h 1096645"/>
                <a:gd name="connsiteX727" fmla="*/ 34 w 9492342"/>
                <a:gd name="connsiteY727" fmla="*/ 576564 h 1096645"/>
                <a:gd name="connsiteX728" fmla="*/ 184 w 9492342"/>
                <a:gd name="connsiteY728" fmla="*/ 576407 h 1096645"/>
                <a:gd name="connsiteX729" fmla="*/ 34 w 9492342"/>
                <a:gd name="connsiteY729" fmla="*/ 576249 h 1096645"/>
                <a:gd name="connsiteX730" fmla="*/ 185 w 9492342"/>
                <a:gd name="connsiteY730" fmla="*/ 576091 h 1096645"/>
                <a:gd name="connsiteX731" fmla="*/ 34 w 9492342"/>
                <a:gd name="connsiteY731" fmla="*/ 575933 h 1096645"/>
                <a:gd name="connsiteX732" fmla="*/ 184 w 9492342"/>
                <a:gd name="connsiteY732" fmla="*/ 575776 h 1096645"/>
                <a:gd name="connsiteX733" fmla="*/ 34 w 9492342"/>
                <a:gd name="connsiteY733" fmla="*/ 575618 h 1096645"/>
                <a:gd name="connsiteX734" fmla="*/ 184 w 9492342"/>
                <a:gd name="connsiteY734" fmla="*/ 575460 h 1096645"/>
                <a:gd name="connsiteX735" fmla="*/ 33 w 9492342"/>
                <a:gd name="connsiteY735" fmla="*/ 575302 h 1096645"/>
                <a:gd name="connsiteX736" fmla="*/ 184 w 9492342"/>
                <a:gd name="connsiteY736" fmla="*/ 575145 h 1096645"/>
                <a:gd name="connsiteX737" fmla="*/ 33 w 9492342"/>
                <a:gd name="connsiteY737" fmla="*/ 574987 h 1096645"/>
                <a:gd name="connsiteX738" fmla="*/ 184 w 9492342"/>
                <a:gd name="connsiteY738" fmla="*/ 574829 h 1096645"/>
                <a:gd name="connsiteX739" fmla="*/ 33 w 9492342"/>
                <a:gd name="connsiteY739" fmla="*/ 574671 h 1096645"/>
                <a:gd name="connsiteX740" fmla="*/ 183 w 9492342"/>
                <a:gd name="connsiteY740" fmla="*/ 574514 h 1096645"/>
                <a:gd name="connsiteX741" fmla="*/ 33 w 9492342"/>
                <a:gd name="connsiteY741" fmla="*/ 574356 h 1096645"/>
                <a:gd name="connsiteX742" fmla="*/ 184 w 9492342"/>
                <a:gd name="connsiteY742" fmla="*/ 574198 h 1096645"/>
                <a:gd name="connsiteX743" fmla="*/ 33 w 9492342"/>
                <a:gd name="connsiteY743" fmla="*/ 574040 h 1096645"/>
                <a:gd name="connsiteX744" fmla="*/ 183 w 9492342"/>
                <a:gd name="connsiteY744" fmla="*/ 573883 h 1096645"/>
                <a:gd name="connsiteX745" fmla="*/ 33 w 9492342"/>
                <a:gd name="connsiteY745" fmla="*/ 573725 h 1096645"/>
                <a:gd name="connsiteX746" fmla="*/ 184 w 9492342"/>
                <a:gd name="connsiteY746" fmla="*/ 573567 h 1096645"/>
                <a:gd name="connsiteX747" fmla="*/ 33 w 9492342"/>
                <a:gd name="connsiteY747" fmla="*/ 573409 h 1096645"/>
                <a:gd name="connsiteX748" fmla="*/ 183 w 9492342"/>
                <a:gd name="connsiteY748" fmla="*/ 573252 h 1096645"/>
                <a:gd name="connsiteX749" fmla="*/ 32 w 9492342"/>
                <a:gd name="connsiteY749" fmla="*/ 573094 h 1096645"/>
                <a:gd name="connsiteX750" fmla="*/ 183 w 9492342"/>
                <a:gd name="connsiteY750" fmla="*/ 572936 h 1096645"/>
                <a:gd name="connsiteX751" fmla="*/ 32 w 9492342"/>
                <a:gd name="connsiteY751" fmla="*/ 572778 h 1096645"/>
                <a:gd name="connsiteX752" fmla="*/ 183 w 9492342"/>
                <a:gd name="connsiteY752" fmla="*/ 572620 h 1096645"/>
                <a:gd name="connsiteX753" fmla="*/ 32 w 9492342"/>
                <a:gd name="connsiteY753" fmla="*/ 572462 h 1096645"/>
                <a:gd name="connsiteX754" fmla="*/ 182 w 9492342"/>
                <a:gd name="connsiteY754" fmla="*/ 572305 h 1096645"/>
                <a:gd name="connsiteX755" fmla="*/ 32 w 9492342"/>
                <a:gd name="connsiteY755" fmla="*/ 572147 h 1096645"/>
                <a:gd name="connsiteX756" fmla="*/ 183 w 9492342"/>
                <a:gd name="connsiteY756" fmla="*/ 571989 h 1096645"/>
                <a:gd name="connsiteX757" fmla="*/ 32 w 9492342"/>
                <a:gd name="connsiteY757" fmla="*/ 571831 h 1096645"/>
                <a:gd name="connsiteX758" fmla="*/ 182 w 9492342"/>
                <a:gd name="connsiteY758" fmla="*/ 571674 h 1096645"/>
                <a:gd name="connsiteX759" fmla="*/ 32 w 9492342"/>
                <a:gd name="connsiteY759" fmla="*/ 571516 h 1096645"/>
                <a:gd name="connsiteX760" fmla="*/ 183 w 9492342"/>
                <a:gd name="connsiteY760" fmla="*/ 571358 h 1096645"/>
                <a:gd name="connsiteX761" fmla="*/ 32 w 9492342"/>
                <a:gd name="connsiteY761" fmla="*/ 571200 h 1096645"/>
                <a:gd name="connsiteX762" fmla="*/ 182 w 9492342"/>
                <a:gd name="connsiteY762" fmla="*/ 571042 h 1096645"/>
                <a:gd name="connsiteX763" fmla="*/ 31 w 9492342"/>
                <a:gd name="connsiteY763" fmla="*/ 570884 h 1096645"/>
                <a:gd name="connsiteX764" fmla="*/ 182 w 9492342"/>
                <a:gd name="connsiteY764" fmla="*/ 570727 h 1096645"/>
                <a:gd name="connsiteX765" fmla="*/ 31 w 9492342"/>
                <a:gd name="connsiteY765" fmla="*/ 570569 h 1096645"/>
                <a:gd name="connsiteX766" fmla="*/ 182 w 9492342"/>
                <a:gd name="connsiteY766" fmla="*/ 570411 h 1096645"/>
                <a:gd name="connsiteX767" fmla="*/ 31 w 9492342"/>
                <a:gd name="connsiteY767" fmla="*/ 570253 h 1096645"/>
                <a:gd name="connsiteX768" fmla="*/ 181 w 9492342"/>
                <a:gd name="connsiteY768" fmla="*/ 570096 h 1096645"/>
                <a:gd name="connsiteX769" fmla="*/ 31 w 9492342"/>
                <a:gd name="connsiteY769" fmla="*/ 569938 h 1096645"/>
                <a:gd name="connsiteX770" fmla="*/ 182 w 9492342"/>
                <a:gd name="connsiteY770" fmla="*/ 569780 h 1096645"/>
                <a:gd name="connsiteX771" fmla="*/ 31 w 9492342"/>
                <a:gd name="connsiteY771" fmla="*/ 569622 h 1096645"/>
                <a:gd name="connsiteX772" fmla="*/ 181 w 9492342"/>
                <a:gd name="connsiteY772" fmla="*/ 569465 h 1096645"/>
                <a:gd name="connsiteX773" fmla="*/ 31 w 9492342"/>
                <a:gd name="connsiteY773" fmla="*/ 569307 h 1096645"/>
                <a:gd name="connsiteX774" fmla="*/ 182 w 9492342"/>
                <a:gd name="connsiteY774" fmla="*/ 569149 h 1096645"/>
                <a:gd name="connsiteX775" fmla="*/ 31 w 9492342"/>
                <a:gd name="connsiteY775" fmla="*/ 568991 h 1096645"/>
                <a:gd name="connsiteX776" fmla="*/ 181 w 9492342"/>
                <a:gd name="connsiteY776" fmla="*/ 568834 h 1096645"/>
                <a:gd name="connsiteX777" fmla="*/ 30 w 9492342"/>
                <a:gd name="connsiteY777" fmla="*/ 568676 h 1096645"/>
                <a:gd name="connsiteX778" fmla="*/ 181 w 9492342"/>
                <a:gd name="connsiteY778" fmla="*/ 568518 h 1096645"/>
                <a:gd name="connsiteX779" fmla="*/ 30 w 9492342"/>
                <a:gd name="connsiteY779" fmla="*/ 568360 h 1096645"/>
                <a:gd name="connsiteX780" fmla="*/ 181 w 9492342"/>
                <a:gd name="connsiteY780" fmla="*/ 568203 h 1096645"/>
                <a:gd name="connsiteX781" fmla="*/ 30 w 9492342"/>
                <a:gd name="connsiteY781" fmla="*/ 568045 h 1096645"/>
                <a:gd name="connsiteX782" fmla="*/ 181 w 9492342"/>
                <a:gd name="connsiteY782" fmla="*/ 567887 h 1096645"/>
                <a:gd name="connsiteX783" fmla="*/ 30 w 9492342"/>
                <a:gd name="connsiteY783" fmla="*/ 567729 h 1096645"/>
                <a:gd name="connsiteX784" fmla="*/ 181 w 9492342"/>
                <a:gd name="connsiteY784" fmla="*/ 567571 h 1096645"/>
                <a:gd name="connsiteX785" fmla="*/ 30 w 9492342"/>
                <a:gd name="connsiteY785" fmla="*/ 567413 h 1096645"/>
                <a:gd name="connsiteX786" fmla="*/ 180 w 9492342"/>
                <a:gd name="connsiteY786" fmla="*/ 567256 h 1096645"/>
                <a:gd name="connsiteX787" fmla="*/ 30 w 9492342"/>
                <a:gd name="connsiteY787" fmla="*/ 567098 h 1096645"/>
                <a:gd name="connsiteX788" fmla="*/ 181 w 9492342"/>
                <a:gd name="connsiteY788" fmla="*/ 566940 h 1096645"/>
                <a:gd name="connsiteX789" fmla="*/ 30 w 9492342"/>
                <a:gd name="connsiteY789" fmla="*/ 566782 h 1096645"/>
                <a:gd name="connsiteX790" fmla="*/ 180 w 9492342"/>
                <a:gd name="connsiteY790" fmla="*/ 566625 h 1096645"/>
                <a:gd name="connsiteX791" fmla="*/ 29 w 9492342"/>
                <a:gd name="connsiteY791" fmla="*/ 566467 h 1096645"/>
                <a:gd name="connsiteX792" fmla="*/ 180 w 9492342"/>
                <a:gd name="connsiteY792" fmla="*/ 566309 h 1096645"/>
                <a:gd name="connsiteX793" fmla="*/ 29 w 9492342"/>
                <a:gd name="connsiteY793" fmla="*/ 566151 h 1096645"/>
                <a:gd name="connsiteX794" fmla="*/ 180 w 9492342"/>
                <a:gd name="connsiteY794" fmla="*/ 565994 h 1096645"/>
                <a:gd name="connsiteX795" fmla="*/ 29 w 9492342"/>
                <a:gd name="connsiteY795" fmla="*/ 565836 h 1096645"/>
                <a:gd name="connsiteX796" fmla="*/ 180 w 9492342"/>
                <a:gd name="connsiteY796" fmla="*/ 565678 h 1096645"/>
                <a:gd name="connsiteX797" fmla="*/ 29 w 9492342"/>
                <a:gd name="connsiteY797" fmla="*/ 565520 h 1096645"/>
                <a:gd name="connsiteX798" fmla="*/ 179 w 9492342"/>
                <a:gd name="connsiteY798" fmla="*/ 565363 h 1096645"/>
                <a:gd name="connsiteX799" fmla="*/ 29 w 9492342"/>
                <a:gd name="connsiteY799" fmla="*/ 565205 h 1096645"/>
                <a:gd name="connsiteX800" fmla="*/ 180 w 9492342"/>
                <a:gd name="connsiteY800" fmla="*/ 565047 h 1096645"/>
                <a:gd name="connsiteX801" fmla="*/ 29 w 9492342"/>
                <a:gd name="connsiteY801" fmla="*/ 564889 h 1096645"/>
                <a:gd name="connsiteX802" fmla="*/ 179 w 9492342"/>
                <a:gd name="connsiteY802" fmla="*/ 564732 h 1096645"/>
                <a:gd name="connsiteX803" fmla="*/ 29 w 9492342"/>
                <a:gd name="connsiteY803" fmla="*/ 564574 h 1096645"/>
                <a:gd name="connsiteX804" fmla="*/ 179 w 9492342"/>
                <a:gd name="connsiteY804" fmla="*/ 564416 h 1096645"/>
                <a:gd name="connsiteX805" fmla="*/ 28 w 9492342"/>
                <a:gd name="connsiteY805" fmla="*/ 564258 h 1096645"/>
                <a:gd name="connsiteX806" fmla="*/ 179 w 9492342"/>
                <a:gd name="connsiteY806" fmla="*/ 564101 h 1096645"/>
                <a:gd name="connsiteX807" fmla="*/ 28 w 9492342"/>
                <a:gd name="connsiteY807" fmla="*/ 563943 h 1096645"/>
                <a:gd name="connsiteX808" fmla="*/ 179 w 9492342"/>
                <a:gd name="connsiteY808" fmla="*/ 563785 h 1096645"/>
                <a:gd name="connsiteX809" fmla="*/ 28 w 9492342"/>
                <a:gd name="connsiteY809" fmla="*/ 563627 h 1096645"/>
                <a:gd name="connsiteX810" fmla="*/ 179 w 9492342"/>
                <a:gd name="connsiteY810" fmla="*/ 563469 h 1096645"/>
                <a:gd name="connsiteX811" fmla="*/ 28 w 9492342"/>
                <a:gd name="connsiteY811" fmla="*/ 563311 h 1096645"/>
                <a:gd name="connsiteX812" fmla="*/ 178 w 9492342"/>
                <a:gd name="connsiteY812" fmla="*/ 563154 h 1096645"/>
                <a:gd name="connsiteX813" fmla="*/ 28 w 9492342"/>
                <a:gd name="connsiteY813" fmla="*/ 562996 h 1096645"/>
                <a:gd name="connsiteX814" fmla="*/ 179 w 9492342"/>
                <a:gd name="connsiteY814" fmla="*/ 562838 h 1096645"/>
                <a:gd name="connsiteX815" fmla="*/ 28 w 9492342"/>
                <a:gd name="connsiteY815" fmla="*/ 562680 h 1096645"/>
                <a:gd name="connsiteX816" fmla="*/ 178 w 9492342"/>
                <a:gd name="connsiteY816" fmla="*/ 562523 h 1096645"/>
                <a:gd name="connsiteX817" fmla="*/ 28 w 9492342"/>
                <a:gd name="connsiteY817" fmla="*/ 562365 h 1096645"/>
                <a:gd name="connsiteX818" fmla="*/ 179 w 9492342"/>
                <a:gd name="connsiteY818" fmla="*/ 562207 h 1096645"/>
                <a:gd name="connsiteX819" fmla="*/ 27 w 9492342"/>
                <a:gd name="connsiteY819" fmla="*/ 562049 h 1096645"/>
                <a:gd name="connsiteX820" fmla="*/ 178 w 9492342"/>
                <a:gd name="connsiteY820" fmla="*/ 561891 h 1096645"/>
                <a:gd name="connsiteX821" fmla="*/ 27 w 9492342"/>
                <a:gd name="connsiteY821" fmla="*/ 561733 h 1096645"/>
                <a:gd name="connsiteX822" fmla="*/ 178 w 9492342"/>
                <a:gd name="connsiteY822" fmla="*/ 561576 h 1096645"/>
                <a:gd name="connsiteX823" fmla="*/ 27 w 9492342"/>
                <a:gd name="connsiteY823" fmla="*/ 561418 h 1096645"/>
                <a:gd name="connsiteX824" fmla="*/ 178 w 9492342"/>
                <a:gd name="connsiteY824" fmla="*/ 561260 h 1096645"/>
                <a:gd name="connsiteX825" fmla="*/ 27 w 9492342"/>
                <a:gd name="connsiteY825" fmla="*/ 561102 h 1096645"/>
                <a:gd name="connsiteX826" fmla="*/ 177 w 9492342"/>
                <a:gd name="connsiteY826" fmla="*/ 560945 h 1096645"/>
                <a:gd name="connsiteX827" fmla="*/ 27 w 9492342"/>
                <a:gd name="connsiteY827" fmla="*/ 560787 h 1096645"/>
                <a:gd name="connsiteX828" fmla="*/ 178 w 9492342"/>
                <a:gd name="connsiteY828" fmla="*/ 560629 h 1096645"/>
                <a:gd name="connsiteX829" fmla="*/ 27 w 9492342"/>
                <a:gd name="connsiteY829" fmla="*/ 560471 h 1096645"/>
                <a:gd name="connsiteX830" fmla="*/ 177 w 9492342"/>
                <a:gd name="connsiteY830" fmla="*/ 560314 h 1096645"/>
                <a:gd name="connsiteX831" fmla="*/ 27 w 9492342"/>
                <a:gd name="connsiteY831" fmla="*/ 560156 h 1096645"/>
                <a:gd name="connsiteX832" fmla="*/ 178 w 9492342"/>
                <a:gd name="connsiteY832" fmla="*/ 559998 h 1096645"/>
                <a:gd name="connsiteX833" fmla="*/ 26 w 9492342"/>
                <a:gd name="connsiteY833" fmla="*/ 559840 h 1096645"/>
                <a:gd name="connsiteX834" fmla="*/ 177 w 9492342"/>
                <a:gd name="connsiteY834" fmla="*/ 559683 h 1096645"/>
                <a:gd name="connsiteX835" fmla="*/ 26 w 9492342"/>
                <a:gd name="connsiteY835" fmla="*/ 559525 h 1096645"/>
                <a:gd name="connsiteX836" fmla="*/ 177 w 9492342"/>
                <a:gd name="connsiteY836" fmla="*/ 559367 h 1096645"/>
                <a:gd name="connsiteX837" fmla="*/ 26 w 9492342"/>
                <a:gd name="connsiteY837" fmla="*/ 559209 h 1096645"/>
                <a:gd name="connsiteX838" fmla="*/ 177 w 9492342"/>
                <a:gd name="connsiteY838" fmla="*/ 559052 h 1096645"/>
                <a:gd name="connsiteX839" fmla="*/ 26 w 9492342"/>
                <a:gd name="connsiteY839" fmla="*/ 558894 h 1096645"/>
                <a:gd name="connsiteX840" fmla="*/ 177 w 9492342"/>
                <a:gd name="connsiteY840" fmla="*/ 558736 h 1096645"/>
                <a:gd name="connsiteX841" fmla="*/ 26 w 9492342"/>
                <a:gd name="connsiteY841" fmla="*/ 558578 h 1096645"/>
                <a:gd name="connsiteX842" fmla="*/ 177 w 9492342"/>
                <a:gd name="connsiteY842" fmla="*/ 558420 h 1096645"/>
                <a:gd name="connsiteX843" fmla="*/ 26 w 9492342"/>
                <a:gd name="connsiteY843" fmla="*/ 558262 h 1096645"/>
                <a:gd name="connsiteX844" fmla="*/ 176 w 9492342"/>
                <a:gd name="connsiteY844" fmla="*/ 558105 h 1096645"/>
                <a:gd name="connsiteX845" fmla="*/ 26 w 9492342"/>
                <a:gd name="connsiteY845" fmla="*/ 557947 h 1096645"/>
                <a:gd name="connsiteX846" fmla="*/ 177 w 9492342"/>
                <a:gd name="connsiteY846" fmla="*/ 557789 h 1096645"/>
                <a:gd name="connsiteX847" fmla="*/ 25 w 9492342"/>
                <a:gd name="connsiteY847" fmla="*/ 557631 h 1096645"/>
                <a:gd name="connsiteX848" fmla="*/ 176 w 9492342"/>
                <a:gd name="connsiteY848" fmla="*/ 557474 h 1096645"/>
                <a:gd name="connsiteX849" fmla="*/ 25 w 9492342"/>
                <a:gd name="connsiteY849" fmla="*/ 557316 h 1096645"/>
                <a:gd name="connsiteX850" fmla="*/ 176 w 9492342"/>
                <a:gd name="connsiteY850" fmla="*/ 557158 h 1096645"/>
                <a:gd name="connsiteX851" fmla="*/ 25 w 9492342"/>
                <a:gd name="connsiteY851" fmla="*/ 557000 h 1096645"/>
                <a:gd name="connsiteX852" fmla="*/ 176 w 9492342"/>
                <a:gd name="connsiteY852" fmla="*/ 556843 h 1096645"/>
                <a:gd name="connsiteX853" fmla="*/ 25 w 9492342"/>
                <a:gd name="connsiteY853" fmla="*/ 556685 h 1096645"/>
                <a:gd name="connsiteX854" fmla="*/ 176 w 9492342"/>
                <a:gd name="connsiteY854" fmla="*/ 556527 h 1096645"/>
                <a:gd name="connsiteX855" fmla="*/ 25 w 9492342"/>
                <a:gd name="connsiteY855" fmla="*/ 556369 h 1096645"/>
                <a:gd name="connsiteX856" fmla="*/ 175 w 9492342"/>
                <a:gd name="connsiteY856" fmla="*/ 556212 h 1096645"/>
                <a:gd name="connsiteX857" fmla="*/ 25 w 9492342"/>
                <a:gd name="connsiteY857" fmla="*/ 556054 h 1096645"/>
                <a:gd name="connsiteX858" fmla="*/ 176 w 9492342"/>
                <a:gd name="connsiteY858" fmla="*/ 555896 h 1096645"/>
                <a:gd name="connsiteX859" fmla="*/ 25 w 9492342"/>
                <a:gd name="connsiteY859" fmla="*/ 555738 h 1096645"/>
                <a:gd name="connsiteX860" fmla="*/ 175 w 9492342"/>
                <a:gd name="connsiteY860" fmla="*/ 555581 h 1096645"/>
                <a:gd name="connsiteX861" fmla="*/ 24 w 9492342"/>
                <a:gd name="connsiteY861" fmla="*/ 555423 h 1096645"/>
                <a:gd name="connsiteX862" fmla="*/ 175 w 9492342"/>
                <a:gd name="connsiteY862" fmla="*/ 555265 h 1096645"/>
                <a:gd name="connsiteX863" fmla="*/ 24 w 9492342"/>
                <a:gd name="connsiteY863" fmla="*/ 555107 h 1096645"/>
                <a:gd name="connsiteX864" fmla="*/ 175 w 9492342"/>
                <a:gd name="connsiteY864" fmla="*/ 554950 h 1096645"/>
                <a:gd name="connsiteX865" fmla="*/ 24 w 9492342"/>
                <a:gd name="connsiteY865" fmla="*/ 554792 h 1096645"/>
                <a:gd name="connsiteX866" fmla="*/ 175 w 9492342"/>
                <a:gd name="connsiteY866" fmla="*/ 554634 h 1096645"/>
                <a:gd name="connsiteX867" fmla="*/ 24 w 9492342"/>
                <a:gd name="connsiteY867" fmla="*/ 554476 h 1096645"/>
                <a:gd name="connsiteX868" fmla="*/ 175 w 9492342"/>
                <a:gd name="connsiteY868" fmla="*/ 554318 h 1096645"/>
                <a:gd name="connsiteX869" fmla="*/ 24 w 9492342"/>
                <a:gd name="connsiteY869" fmla="*/ 554160 h 1096645"/>
                <a:gd name="connsiteX870" fmla="*/ 174 w 9492342"/>
                <a:gd name="connsiteY870" fmla="*/ 554003 h 1096645"/>
                <a:gd name="connsiteX871" fmla="*/ 24 w 9492342"/>
                <a:gd name="connsiteY871" fmla="*/ 553845 h 1096645"/>
                <a:gd name="connsiteX872" fmla="*/ 175 w 9492342"/>
                <a:gd name="connsiteY872" fmla="*/ 553687 h 1096645"/>
                <a:gd name="connsiteX873" fmla="*/ 24 w 9492342"/>
                <a:gd name="connsiteY873" fmla="*/ 553529 h 1096645"/>
                <a:gd name="connsiteX874" fmla="*/ 174 w 9492342"/>
                <a:gd name="connsiteY874" fmla="*/ 553372 h 1096645"/>
                <a:gd name="connsiteX875" fmla="*/ 23 w 9492342"/>
                <a:gd name="connsiteY875" fmla="*/ 553214 h 1096645"/>
                <a:gd name="connsiteX876" fmla="*/ 174 w 9492342"/>
                <a:gd name="connsiteY876" fmla="*/ 553056 h 1096645"/>
                <a:gd name="connsiteX877" fmla="*/ 23 w 9492342"/>
                <a:gd name="connsiteY877" fmla="*/ 552898 h 1096645"/>
                <a:gd name="connsiteX878" fmla="*/ 174 w 9492342"/>
                <a:gd name="connsiteY878" fmla="*/ 552740 h 1096645"/>
                <a:gd name="connsiteX879" fmla="*/ 23 w 9492342"/>
                <a:gd name="connsiteY879" fmla="*/ 552582 h 1096645"/>
                <a:gd name="connsiteX880" fmla="*/ 174 w 9492342"/>
                <a:gd name="connsiteY880" fmla="*/ 552425 h 1096645"/>
                <a:gd name="connsiteX881" fmla="*/ 23 w 9492342"/>
                <a:gd name="connsiteY881" fmla="*/ 552267 h 1096645"/>
                <a:gd name="connsiteX882" fmla="*/ 174 w 9492342"/>
                <a:gd name="connsiteY882" fmla="*/ 552109 h 1096645"/>
                <a:gd name="connsiteX883" fmla="*/ 23 w 9492342"/>
                <a:gd name="connsiteY883" fmla="*/ 551951 h 1096645"/>
                <a:gd name="connsiteX884" fmla="*/ 173 w 9492342"/>
                <a:gd name="connsiteY884" fmla="*/ 551794 h 1096645"/>
                <a:gd name="connsiteX885" fmla="*/ 23 w 9492342"/>
                <a:gd name="connsiteY885" fmla="*/ 551636 h 1096645"/>
                <a:gd name="connsiteX886" fmla="*/ 174 w 9492342"/>
                <a:gd name="connsiteY886" fmla="*/ 551478 h 1096645"/>
                <a:gd name="connsiteX887" fmla="*/ 23 w 9492342"/>
                <a:gd name="connsiteY887" fmla="*/ 551320 h 1096645"/>
                <a:gd name="connsiteX888" fmla="*/ 173 w 9492342"/>
                <a:gd name="connsiteY888" fmla="*/ 551163 h 1096645"/>
                <a:gd name="connsiteX889" fmla="*/ 22 w 9492342"/>
                <a:gd name="connsiteY889" fmla="*/ 551005 h 1096645"/>
                <a:gd name="connsiteX890" fmla="*/ 173 w 9492342"/>
                <a:gd name="connsiteY890" fmla="*/ 550847 h 1096645"/>
                <a:gd name="connsiteX891" fmla="*/ 22 w 9492342"/>
                <a:gd name="connsiteY891" fmla="*/ 550689 h 1096645"/>
                <a:gd name="connsiteX892" fmla="*/ 173 w 9492342"/>
                <a:gd name="connsiteY892" fmla="*/ 550532 h 1096645"/>
                <a:gd name="connsiteX893" fmla="*/ 22 w 9492342"/>
                <a:gd name="connsiteY893" fmla="*/ 550374 h 1096645"/>
                <a:gd name="connsiteX894" fmla="*/ 173 w 9492342"/>
                <a:gd name="connsiteY894" fmla="*/ 550216 h 1096645"/>
                <a:gd name="connsiteX895" fmla="*/ 22 w 9492342"/>
                <a:gd name="connsiteY895" fmla="*/ 550058 h 1096645"/>
                <a:gd name="connsiteX896" fmla="*/ 172 w 9492342"/>
                <a:gd name="connsiteY896" fmla="*/ 549901 h 1096645"/>
                <a:gd name="connsiteX897" fmla="*/ 22 w 9492342"/>
                <a:gd name="connsiteY897" fmla="*/ 549743 h 1096645"/>
                <a:gd name="connsiteX898" fmla="*/ 173 w 9492342"/>
                <a:gd name="connsiteY898" fmla="*/ 549585 h 1096645"/>
                <a:gd name="connsiteX899" fmla="*/ 22 w 9492342"/>
                <a:gd name="connsiteY899" fmla="*/ 549427 h 1096645"/>
                <a:gd name="connsiteX900" fmla="*/ 173 w 9492342"/>
                <a:gd name="connsiteY900" fmla="*/ 549269 h 1096645"/>
                <a:gd name="connsiteX901" fmla="*/ 22 w 9492342"/>
                <a:gd name="connsiteY901" fmla="*/ 549111 h 1096645"/>
                <a:gd name="connsiteX902" fmla="*/ 172 w 9492342"/>
                <a:gd name="connsiteY902" fmla="*/ 548954 h 1096645"/>
                <a:gd name="connsiteX903" fmla="*/ 22 w 9492342"/>
                <a:gd name="connsiteY903" fmla="*/ 548796 h 1096645"/>
                <a:gd name="connsiteX904" fmla="*/ 172 w 9492342"/>
                <a:gd name="connsiteY904" fmla="*/ 548638 h 1096645"/>
                <a:gd name="connsiteX905" fmla="*/ 21 w 9492342"/>
                <a:gd name="connsiteY905" fmla="*/ 548480 h 1096645"/>
                <a:gd name="connsiteX906" fmla="*/ 172 w 9492342"/>
                <a:gd name="connsiteY906" fmla="*/ 548323 h 1096645"/>
                <a:gd name="connsiteX907" fmla="*/ 21 w 9492342"/>
                <a:gd name="connsiteY907" fmla="*/ 548165 h 1096645"/>
                <a:gd name="connsiteX908" fmla="*/ 172 w 9492342"/>
                <a:gd name="connsiteY908" fmla="*/ 548007 h 1096645"/>
                <a:gd name="connsiteX909" fmla="*/ 21 w 9492342"/>
                <a:gd name="connsiteY909" fmla="*/ 547849 h 1096645"/>
                <a:gd name="connsiteX910" fmla="*/ 171 w 9492342"/>
                <a:gd name="connsiteY910" fmla="*/ 547692 h 1096645"/>
                <a:gd name="connsiteX911" fmla="*/ 21 w 9492342"/>
                <a:gd name="connsiteY911" fmla="*/ 547534 h 1096645"/>
                <a:gd name="connsiteX912" fmla="*/ 172 w 9492342"/>
                <a:gd name="connsiteY912" fmla="*/ 547376 h 1096645"/>
                <a:gd name="connsiteX913" fmla="*/ 21 w 9492342"/>
                <a:gd name="connsiteY913" fmla="*/ 547218 h 1096645"/>
                <a:gd name="connsiteX914" fmla="*/ 171 w 9492342"/>
                <a:gd name="connsiteY914" fmla="*/ 547061 h 1096645"/>
                <a:gd name="connsiteX915" fmla="*/ 21 w 9492342"/>
                <a:gd name="connsiteY915" fmla="*/ 546903 h 1096645"/>
                <a:gd name="connsiteX916" fmla="*/ 172 w 9492342"/>
                <a:gd name="connsiteY916" fmla="*/ 546745 h 1096645"/>
                <a:gd name="connsiteX917" fmla="*/ 21 w 9492342"/>
                <a:gd name="connsiteY917" fmla="*/ 546587 h 1096645"/>
                <a:gd name="connsiteX918" fmla="*/ 171 w 9492342"/>
                <a:gd name="connsiteY918" fmla="*/ 546430 h 1096645"/>
                <a:gd name="connsiteX919" fmla="*/ 20 w 9492342"/>
                <a:gd name="connsiteY919" fmla="*/ 546272 h 1096645"/>
                <a:gd name="connsiteX920" fmla="*/ 171 w 9492342"/>
                <a:gd name="connsiteY920" fmla="*/ 546114 h 1096645"/>
                <a:gd name="connsiteX921" fmla="*/ 20 w 9492342"/>
                <a:gd name="connsiteY921" fmla="*/ 545956 h 1096645"/>
                <a:gd name="connsiteX922" fmla="*/ 171 w 9492342"/>
                <a:gd name="connsiteY922" fmla="*/ 545799 h 1096645"/>
                <a:gd name="connsiteX923" fmla="*/ 20 w 9492342"/>
                <a:gd name="connsiteY923" fmla="*/ 545641 h 1096645"/>
                <a:gd name="connsiteX924" fmla="*/ 171 w 9492342"/>
                <a:gd name="connsiteY924" fmla="*/ 545483 h 1096645"/>
                <a:gd name="connsiteX925" fmla="*/ 20 w 9492342"/>
                <a:gd name="connsiteY925" fmla="*/ 545325 h 1096645"/>
                <a:gd name="connsiteX926" fmla="*/ 171 w 9492342"/>
                <a:gd name="connsiteY926" fmla="*/ 545167 h 1096645"/>
                <a:gd name="connsiteX927" fmla="*/ 20 w 9492342"/>
                <a:gd name="connsiteY927" fmla="*/ 545009 h 1096645"/>
                <a:gd name="connsiteX928" fmla="*/ 170 w 9492342"/>
                <a:gd name="connsiteY928" fmla="*/ 544852 h 1096645"/>
                <a:gd name="connsiteX929" fmla="*/ 20 w 9492342"/>
                <a:gd name="connsiteY929" fmla="*/ 544694 h 1096645"/>
                <a:gd name="connsiteX930" fmla="*/ 171 w 9492342"/>
                <a:gd name="connsiteY930" fmla="*/ 544536 h 1096645"/>
                <a:gd name="connsiteX931" fmla="*/ 20 w 9492342"/>
                <a:gd name="connsiteY931" fmla="*/ 544378 h 1096645"/>
                <a:gd name="connsiteX932" fmla="*/ 170 w 9492342"/>
                <a:gd name="connsiteY932" fmla="*/ 544221 h 1096645"/>
                <a:gd name="connsiteX933" fmla="*/ 19 w 9492342"/>
                <a:gd name="connsiteY933" fmla="*/ 544063 h 1096645"/>
                <a:gd name="connsiteX934" fmla="*/ 170 w 9492342"/>
                <a:gd name="connsiteY934" fmla="*/ 543905 h 1096645"/>
                <a:gd name="connsiteX935" fmla="*/ 19 w 9492342"/>
                <a:gd name="connsiteY935" fmla="*/ 543747 h 1096645"/>
                <a:gd name="connsiteX936" fmla="*/ 170 w 9492342"/>
                <a:gd name="connsiteY936" fmla="*/ 543589 h 1096645"/>
                <a:gd name="connsiteX937" fmla="*/ 19 w 9492342"/>
                <a:gd name="connsiteY937" fmla="*/ 543431 h 1096645"/>
                <a:gd name="connsiteX938" fmla="*/ 169 w 9492342"/>
                <a:gd name="connsiteY938" fmla="*/ 543274 h 1096645"/>
                <a:gd name="connsiteX939" fmla="*/ 19 w 9492342"/>
                <a:gd name="connsiteY939" fmla="*/ 543116 h 1096645"/>
                <a:gd name="connsiteX940" fmla="*/ 170 w 9492342"/>
                <a:gd name="connsiteY940" fmla="*/ 542958 h 1096645"/>
                <a:gd name="connsiteX941" fmla="*/ 19 w 9492342"/>
                <a:gd name="connsiteY941" fmla="*/ 542800 h 1096645"/>
                <a:gd name="connsiteX942" fmla="*/ 169 w 9492342"/>
                <a:gd name="connsiteY942" fmla="*/ 542643 h 1096645"/>
                <a:gd name="connsiteX943" fmla="*/ 19 w 9492342"/>
                <a:gd name="connsiteY943" fmla="*/ 542485 h 1096645"/>
                <a:gd name="connsiteX944" fmla="*/ 170 w 9492342"/>
                <a:gd name="connsiteY944" fmla="*/ 542327 h 1096645"/>
                <a:gd name="connsiteX945" fmla="*/ 19 w 9492342"/>
                <a:gd name="connsiteY945" fmla="*/ 542169 h 1096645"/>
                <a:gd name="connsiteX946" fmla="*/ 169 w 9492342"/>
                <a:gd name="connsiteY946" fmla="*/ 542012 h 1096645"/>
                <a:gd name="connsiteX947" fmla="*/ 18 w 9492342"/>
                <a:gd name="connsiteY947" fmla="*/ 541854 h 1096645"/>
                <a:gd name="connsiteX948" fmla="*/ 169 w 9492342"/>
                <a:gd name="connsiteY948" fmla="*/ 541696 h 1096645"/>
                <a:gd name="connsiteX949" fmla="*/ 18 w 9492342"/>
                <a:gd name="connsiteY949" fmla="*/ 541538 h 1096645"/>
                <a:gd name="connsiteX950" fmla="*/ 169 w 9492342"/>
                <a:gd name="connsiteY950" fmla="*/ 541381 h 1096645"/>
                <a:gd name="connsiteX951" fmla="*/ 18 w 9492342"/>
                <a:gd name="connsiteY951" fmla="*/ 541223 h 1096645"/>
                <a:gd name="connsiteX952" fmla="*/ 169 w 9492342"/>
                <a:gd name="connsiteY952" fmla="*/ 541065 h 1096645"/>
                <a:gd name="connsiteX953" fmla="*/ 18 w 9492342"/>
                <a:gd name="connsiteY953" fmla="*/ 540907 h 1096645"/>
                <a:gd name="connsiteX954" fmla="*/ 168 w 9492342"/>
                <a:gd name="connsiteY954" fmla="*/ 540750 h 1096645"/>
                <a:gd name="connsiteX955" fmla="*/ 18 w 9492342"/>
                <a:gd name="connsiteY955" fmla="*/ 540592 h 1096645"/>
                <a:gd name="connsiteX956" fmla="*/ 169 w 9492342"/>
                <a:gd name="connsiteY956" fmla="*/ 540434 h 1096645"/>
                <a:gd name="connsiteX957" fmla="*/ 18 w 9492342"/>
                <a:gd name="connsiteY957" fmla="*/ 540276 h 1096645"/>
                <a:gd name="connsiteX958" fmla="*/ 169 w 9492342"/>
                <a:gd name="connsiteY958" fmla="*/ 540118 h 1096645"/>
                <a:gd name="connsiteX959" fmla="*/ 18 w 9492342"/>
                <a:gd name="connsiteY959" fmla="*/ 539960 h 1096645"/>
                <a:gd name="connsiteX960" fmla="*/ 168 w 9492342"/>
                <a:gd name="connsiteY960" fmla="*/ 539803 h 1096645"/>
                <a:gd name="connsiteX961" fmla="*/ 17 w 9492342"/>
                <a:gd name="connsiteY961" fmla="*/ 539645 h 1096645"/>
                <a:gd name="connsiteX962" fmla="*/ 168 w 9492342"/>
                <a:gd name="connsiteY962" fmla="*/ 539487 h 1096645"/>
                <a:gd name="connsiteX963" fmla="*/ 17 w 9492342"/>
                <a:gd name="connsiteY963" fmla="*/ 539329 h 1096645"/>
                <a:gd name="connsiteX964" fmla="*/ 168 w 9492342"/>
                <a:gd name="connsiteY964" fmla="*/ 539172 h 1096645"/>
                <a:gd name="connsiteX965" fmla="*/ 17 w 9492342"/>
                <a:gd name="connsiteY965" fmla="*/ 539014 h 1096645"/>
                <a:gd name="connsiteX966" fmla="*/ 168 w 9492342"/>
                <a:gd name="connsiteY966" fmla="*/ 538856 h 1096645"/>
                <a:gd name="connsiteX967" fmla="*/ 17 w 9492342"/>
                <a:gd name="connsiteY967" fmla="*/ 538698 h 1096645"/>
                <a:gd name="connsiteX968" fmla="*/ 167 w 9492342"/>
                <a:gd name="connsiteY968" fmla="*/ 538541 h 1096645"/>
                <a:gd name="connsiteX969" fmla="*/ 17 w 9492342"/>
                <a:gd name="connsiteY969" fmla="*/ 538383 h 1096645"/>
                <a:gd name="connsiteX970" fmla="*/ 168 w 9492342"/>
                <a:gd name="connsiteY970" fmla="*/ 538225 h 1096645"/>
                <a:gd name="connsiteX971" fmla="*/ 17 w 9492342"/>
                <a:gd name="connsiteY971" fmla="*/ 538067 h 1096645"/>
                <a:gd name="connsiteX972" fmla="*/ 167 w 9492342"/>
                <a:gd name="connsiteY972" fmla="*/ 537910 h 1096645"/>
                <a:gd name="connsiteX973" fmla="*/ 17 w 9492342"/>
                <a:gd name="connsiteY973" fmla="*/ 537752 h 1096645"/>
                <a:gd name="connsiteX974" fmla="*/ 167 w 9492342"/>
                <a:gd name="connsiteY974" fmla="*/ 537594 h 1096645"/>
                <a:gd name="connsiteX975" fmla="*/ 16 w 9492342"/>
                <a:gd name="connsiteY975" fmla="*/ 537436 h 1096645"/>
                <a:gd name="connsiteX976" fmla="*/ 167 w 9492342"/>
                <a:gd name="connsiteY976" fmla="*/ 537279 h 1096645"/>
                <a:gd name="connsiteX977" fmla="*/ 16 w 9492342"/>
                <a:gd name="connsiteY977" fmla="*/ 537121 h 1096645"/>
                <a:gd name="connsiteX978" fmla="*/ 167 w 9492342"/>
                <a:gd name="connsiteY978" fmla="*/ 536963 h 1096645"/>
                <a:gd name="connsiteX979" fmla="*/ 16 w 9492342"/>
                <a:gd name="connsiteY979" fmla="*/ 536805 h 1096645"/>
                <a:gd name="connsiteX980" fmla="*/ 166 w 9492342"/>
                <a:gd name="connsiteY980" fmla="*/ 536648 h 1096645"/>
                <a:gd name="connsiteX981" fmla="*/ 16 w 9492342"/>
                <a:gd name="connsiteY981" fmla="*/ 536490 h 1096645"/>
                <a:gd name="connsiteX982" fmla="*/ 167 w 9492342"/>
                <a:gd name="connsiteY982" fmla="*/ 536332 h 1096645"/>
                <a:gd name="connsiteX983" fmla="*/ 16 w 9492342"/>
                <a:gd name="connsiteY983" fmla="*/ 536174 h 1096645"/>
                <a:gd name="connsiteX984" fmla="*/ 167 w 9492342"/>
                <a:gd name="connsiteY984" fmla="*/ 536016 h 1096645"/>
                <a:gd name="connsiteX985" fmla="*/ 16 w 9492342"/>
                <a:gd name="connsiteY985" fmla="*/ 535858 h 1096645"/>
                <a:gd name="connsiteX986" fmla="*/ 166 w 9492342"/>
                <a:gd name="connsiteY986" fmla="*/ 535701 h 1096645"/>
                <a:gd name="connsiteX987" fmla="*/ 16 w 9492342"/>
                <a:gd name="connsiteY987" fmla="*/ 535543 h 1096645"/>
                <a:gd name="connsiteX988" fmla="*/ 166 w 9492342"/>
                <a:gd name="connsiteY988" fmla="*/ 535385 h 1096645"/>
                <a:gd name="connsiteX989" fmla="*/ 15 w 9492342"/>
                <a:gd name="connsiteY989" fmla="*/ 535227 h 1096645"/>
                <a:gd name="connsiteX990" fmla="*/ 166 w 9492342"/>
                <a:gd name="connsiteY990" fmla="*/ 535070 h 1096645"/>
                <a:gd name="connsiteX991" fmla="*/ 15 w 9492342"/>
                <a:gd name="connsiteY991" fmla="*/ 534912 h 1096645"/>
                <a:gd name="connsiteX992" fmla="*/ 166 w 9492342"/>
                <a:gd name="connsiteY992" fmla="*/ 534754 h 1096645"/>
                <a:gd name="connsiteX993" fmla="*/ 15 w 9492342"/>
                <a:gd name="connsiteY993" fmla="*/ 534596 h 1096645"/>
                <a:gd name="connsiteX994" fmla="*/ 166 w 9492342"/>
                <a:gd name="connsiteY994" fmla="*/ 534438 h 1096645"/>
                <a:gd name="connsiteX995" fmla="*/ 15 w 9492342"/>
                <a:gd name="connsiteY995" fmla="*/ 534280 h 1096645"/>
                <a:gd name="connsiteX996" fmla="*/ 165 w 9492342"/>
                <a:gd name="connsiteY996" fmla="*/ 534123 h 1096645"/>
                <a:gd name="connsiteX997" fmla="*/ 15 w 9492342"/>
                <a:gd name="connsiteY997" fmla="*/ 533965 h 1096645"/>
                <a:gd name="connsiteX998" fmla="*/ 166 w 9492342"/>
                <a:gd name="connsiteY998" fmla="*/ 533807 h 1096645"/>
                <a:gd name="connsiteX999" fmla="*/ 15 w 9492342"/>
                <a:gd name="connsiteY999" fmla="*/ 533649 h 1096645"/>
                <a:gd name="connsiteX1000" fmla="*/ 165 w 9492342"/>
                <a:gd name="connsiteY1000" fmla="*/ 533492 h 1096645"/>
                <a:gd name="connsiteX1001" fmla="*/ 15 w 9492342"/>
                <a:gd name="connsiteY1001" fmla="*/ 533334 h 1096645"/>
                <a:gd name="connsiteX1002" fmla="*/ 165 w 9492342"/>
                <a:gd name="connsiteY1002" fmla="*/ 533176 h 1096645"/>
                <a:gd name="connsiteX1003" fmla="*/ 14 w 9492342"/>
                <a:gd name="connsiteY1003" fmla="*/ 533018 h 1096645"/>
                <a:gd name="connsiteX1004" fmla="*/ 165 w 9492342"/>
                <a:gd name="connsiteY1004" fmla="*/ 532861 h 1096645"/>
                <a:gd name="connsiteX1005" fmla="*/ 14 w 9492342"/>
                <a:gd name="connsiteY1005" fmla="*/ 532703 h 1096645"/>
                <a:gd name="connsiteX1006" fmla="*/ 165 w 9492342"/>
                <a:gd name="connsiteY1006" fmla="*/ 532545 h 1096645"/>
                <a:gd name="connsiteX1007" fmla="*/ 14 w 9492342"/>
                <a:gd name="connsiteY1007" fmla="*/ 532387 h 1096645"/>
                <a:gd name="connsiteX1008" fmla="*/ 165 w 9492342"/>
                <a:gd name="connsiteY1008" fmla="*/ 532230 h 1096645"/>
                <a:gd name="connsiteX1009" fmla="*/ 14 w 9492342"/>
                <a:gd name="connsiteY1009" fmla="*/ 532072 h 1096645"/>
                <a:gd name="connsiteX1010" fmla="*/ 165 w 9492342"/>
                <a:gd name="connsiteY1010" fmla="*/ 531914 h 1096645"/>
                <a:gd name="connsiteX1011" fmla="*/ 14 w 9492342"/>
                <a:gd name="connsiteY1011" fmla="*/ 531756 h 1096645"/>
                <a:gd name="connsiteX1012" fmla="*/ 164 w 9492342"/>
                <a:gd name="connsiteY1012" fmla="*/ 531599 h 1096645"/>
                <a:gd name="connsiteX1013" fmla="*/ 14 w 9492342"/>
                <a:gd name="connsiteY1013" fmla="*/ 531441 h 1096645"/>
                <a:gd name="connsiteX1014" fmla="*/ 165 w 9492342"/>
                <a:gd name="connsiteY1014" fmla="*/ 531283 h 1096645"/>
                <a:gd name="connsiteX1015" fmla="*/ 14 w 9492342"/>
                <a:gd name="connsiteY1015" fmla="*/ 531125 h 1096645"/>
                <a:gd name="connsiteX1016" fmla="*/ 165 w 9492342"/>
                <a:gd name="connsiteY1016" fmla="*/ 530967 h 1096645"/>
                <a:gd name="connsiteX1017" fmla="*/ 13 w 9492342"/>
                <a:gd name="connsiteY1017" fmla="*/ 530809 h 1096645"/>
                <a:gd name="connsiteX1018" fmla="*/ 164 w 9492342"/>
                <a:gd name="connsiteY1018" fmla="*/ 530652 h 1096645"/>
                <a:gd name="connsiteX1019" fmla="*/ 13 w 9492342"/>
                <a:gd name="connsiteY1019" fmla="*/ 530494 h 1096645"/>
                <a:gd name="connsiteX1020" fmla="*/ 164 w 9492342"/>
                <a:gd name="connsiteY1020" fmla="*/ 530336 h 1096645"/>
                <a:gd name="connsiteX1021" fmla="*/ 13 w 9492342"/>
                <a:gd name="connsiteY1021" fmla="*/ 530178 h 1096645"/>
                <a:gd name="connsiteX1022" fmla="*/ 164 w 9492342"/>
                <a:gd name="connsiteY1022" fmla="*/ 530021 h 1096645"/>
                <a:gd name="connsiteX1023" fmla="*/ 13 w 9492342"/>
                <a:gd name="connsiteY1023" fmla="*/ 529863 h 1096645"/>
                <a:gd name="connsiteX1024" fmla="*/ 164 w 9492342"/>
                <a:gd name="connsiteY1024" fmla="*/ 529705 h 1096645"/>
                <a:gd name="connsiteX1025" fmla="*/ 13 w 9492342"/>
                <a:gd name="connsiteY1025" fmla="*/ 529547 h 1096645"/>
                <a:gd name="connsiteX1026" fmla="*/ 163 w 9492342"/>
                <a:gd name="connsiteY1026" fmla="*/ 529390 h 1096645"/>
                <a:gd name="connsiteX1027" fmla="*/ 13 w 9492342"/>
                <a:gd name="connsiteY1027" fmla="*/ 529232 h 1096645"/>
                <a:gd name="connsiteX1028" fmla="*/ 164 w 9492342"/>
                <a:gd name="connsiteY1028" fmla="*/ 529074 h 1096645"/>
                <a:gd name="connsiteX1029" fmla="*/ 13 w 9492342"/>
                <a:gd name="connsiteY1029" fmla="*/ 528916 h 1096645"/>
                <a:gd name="connsiteX1030" fmla="*/ 163 w 9492342"/>
                <a:gd name="connsiteY1030" fmla="*/ 528759 h 1096645"/>
                <a:gd name="connsiteX1031" fmla="*/ 12 w 9492342"/>
                <a:gd name="connsiteY1031" fmla="*/ 528601 h 1096645"/>
                <a:gd name="connsiteX1032" fmla="*/ 163 w 9492342"/>
                <a:gd name="connsiteY1032" fmla="*/ 528443 h 1096645"/>
                <a:gd name="connsiteX1033" fmla="*/ 12 w 9492342"/>
                <a:gd name="connsiteY1033" fmla="*/ 528285 h 1096645"/>
                <a:gd name="connsiteX1034" fmla="*/ 163 w 9492342"/>
                <a:gd name="connsiteY1034" fmla="*/ 528128 h 1096645"/>
                <a:gd name="connsiteX1035" fmla="*/ 12 w 9492342"/>
                <a:gd name="connsiteY1035" fmla="*/ 527970 h 1096645"/>
                <a:gd name="connsiteX1036" fmla="*/ 163 w 9492342"/>
                <a:gd name="connsiteY1036" fmla="*/ 527812 h 1096645"/>
                <a:gd name="connsiteX1037" fmla="*/ 12 w 9492342"/>
                <a:gd name="connsiteY1037" fmla="*/ 527654 h 1096645"/>
                <a:gd name="connsiteX1038" fmla="*/ 162 w 9492342"/>
                <a:gd name="connsiteY1038" fmla="*/ 527497 h 1096645"/>
                <a:gd name="connsiteX1039" fmla="*/ 12 w 9492342"/>
                <a:gd name="connsiteY1039" fmla="*/ 527339 h 1096645"/>
                <a:gd name="connsiteX1040" fmla="*/ 163 w 9492342"/>
                <a:gd name="connsiteY1040" fmla="*/ 527181 h 1096645"/>
                <a:gd name="connsiteX1041" fmla="*/ 12 w 9492342"/>
                <a:gd name="connsiteY1041" fmla="*/ 527023 h 1096645"/>
                <a:gd name="connsiteX1042" fmla="*/ 163 w 9492342"/>
                <a:gd name="connsiteY1042" fmla="*/ 526865 h 1096645"/>
                <a:gd name="connsiteX1043" fmla="*/ 12 w 9492342"/>
                <a:gd name="connsiteY1043" fmla="*/ 526707 h 1096645"/>
                <a:gd name="connsiteX1044" fmla="*/ 162 w 9492342"/>
                <a:gd name="connsiteY1044" fmla="*/ 526550 h 1096645"/>
                <a:gd name="connsiteX1045" fmla="*/ 11 w 9492342"/>
                <a:gd name="connsiteY1045" fmla="*/ 526392 h 1096645"/>
                <a:gd name="connsiteX1046" fmla="*/ 162 w 9492342"/>
                <a:gd name="connsiteY1046" fmla="*/ 526234 h 1096645"/>
                <a:gd name="connsiteX1047" fmla="*/ 11 w 9492342"/>
                <a:gd name="connsiteY1047" fmla="*/ 526076 h 1096645"/>
                <a:gd name="connsiteX1048" fmla="*/ 162 w 9492342"/>
                <a:gd name="connsiteY1048" fmla="*/ 525919 h 1096645"/>
                <a:gd name="connsiteX1049" fmla="*/ 11 w 9492342"/>
                <a:gd name="connsiteY1049" fmla="*/ 525761 h 1096645"/>
                <a:gd name="connsiteX1050" fmla="*/ 162 w 9492342"/>
                <a:gd name="connsiteY1050" fmla="*/ 525603 h 1096645"/>
                <a:gd name="connsiteX1051" fmla="*/ 11 w 9492342"/>
                <a:gd name="connsiteY1051" fmla="*/ 525445 h 1096645"/>
                <a:gd name="connsiteX1052" fmla="*/ 162 w 9492342"/>
                <a:gd name="connsiteY1052" fmla="*/ 525287 h 1096645"/>
                <a:gd name="connsiteX1053" fmla="*/ 11 w 9492342"/>
                <a:gd name="connsiteY1053" fmla="*/ 525129 h 1096645"/>
                <a:gd name="connsiteX1054" fmla="*/ 161 w 9492342"/>
                <a:gd name="connsiteY1054" fmla="*/ 524972 h 1096645"/>
                <a:gd name="connsiteX1055" fmla="*/ 11 w 9492342"/>
                <a:gd name="connsiteY1055" fmla="*/ 524814 h 1096645"/>
                <a:gd name="connsiteX1056" fmla="*/ 162 w 9492342"/>
                <a:gd name="connsiteY1056" fmla="*/ 524656 h 1096645"/>
                <a:gd name="connsiteX1057" fmla="*/ 11 w 9492342"/>
                <a:gd name="connsiteY1057" fmla="*/ 524498 h 1096645"/>
                <a:gd name="connsiteX1058" fmla="*/ 161 w 9492342"/>
                <a:gd name="connsiteY1058" fmla="*/ 524341 h 1096645"/>
                <a:gd name="connsiteX1059" fmla="*/ 10 w 9492342"/>
                <a:gd name="connsiteY1059" fmla="*/ 524183 h 1096645"/>
                <a:gd name="connsiteX1060" fmla="*/ 161 w 9492342"/>
                <a:gd name="connsiteY1060" fmla="*/ 524026 h 1096645"/>
                <a:gd name="connsiteX1061" fmla="*/ 10 w 9492342"/>
                <a:gd name="connsiteY1061" fmla="*/ 523868 h 1096645"/>
                <a:gd name="connsiteX1062" fmla="*/ 161 w 9492342"/>
                <a:gd name="connsiteY1062" fmla="*/ 523710 h 1096645"/>
                <a:gd name="connsiteX1063" fmla="*/ 10 w 9492342"/>
                <a:gd name="connsiteY1063" fmla="*/ 523552 h 1096645"/>
                <a:gd name="connsiteX1064" fmla="*/ 161 w 9492342"/>
                <a:gd name="connsiteY1064" fmla="*/ 523394 h 1096645"/>
                <a:gd name="connsiteX1065" fmla="*/ 10 w 9492342"/>
                <a:gd name="connsiteY1065" fmla="*/ 523236 h 1096645"/>
                <a:gd name="connsiteX1066" fmla="*/ 160 w 9492342"/>
                <a:gd name="connsiteY1066" fmla="*/ 523079 h 1096645"/>
                <a:gd name="connsiteX1067" fmla="*/ 10 w 9492342"/>
                <a:gd name="connsiteY1067" fmla="*/ 522921 h 1096645"/>
                <a:gd name="connsiteX1068" fmla="*/ 161 w 9492342"/>
                <a:gd name="connsiteY1068" fmla="*/ 522763 h 1096645"/>
                <a:gd name="connsiteX1069" fmla="*/ 10 w 9492342"/>
                <a:gd name="connsiteY1069" fmla="*/ 522605 h 1096645"/>
                <a:gd name="connsiteX1070" fmla="*/ 160 w 9492342"/>
                <a:gd name="connsiteY1070" fmla="*/ 522448 h 1096645"/>
                <a:gd name="connsiteX1071" fmla="*/ 10 w 9492342"/>
                <a:gd name="connsiteY1071" fmla="*/ 522290 h 1096645"/>
                <a:gd name="connsiteX1072" fmla="*/ 161 w 9492342"/>
                <a:gd name="connsiteY1072" fmla="*/ 522132 h 1096645"/>
                <a:gd name="connsiteX1073" fmla="*/ 9 w 9492342"/>
                <a:gd name="connsiteY1073" fmla="*/ 521974 h 1096645"/>
                <a:gd name="connsiteX1074" fmla="*/ 160 w 9492342"/>
                <a:gd name="connsiteY1074" fmla="*/ 521816 h 1096645"/>
                <a:gd name="connsiteX1075" fmla="*/ 9 w 9492342"/>
                <a:gd name="connsiteY1075" fmla="*/ 521658 h 1096645"/>
                <a:gd name="connsiteX1076" fmla="*/ 160 w 9492342"/>
                <a:gd name="connsiteY1076" fmla="*/ 521501 h 1096645"/>
                <a:gd name="connsiteX1077" fmla="*/ 9 w 9492342"/>
                <a:gd name="connsiteY1077" fmla="*/ 521343 h 1096645"/>
                <a:gd name="connsiteX1078" fmla="*/ 160 w 9492342"/>
                <a:gd name="connsiteY1078" fmla="*/ 521185 h 1096645"/>
                <a:gd name="connsiteX1079" fmla="*/ 9 w 9492342"/>
                <a:gd name="connsiteY1079" fmla="*/ 521027 h 1096645"/>
                <a:gd name="connsiteX1080" fmla="*/ 159 w 9492342"/>
                <a:gd name="connsiteY1080" fmla="*/ 520870 h 1096645"/>
                <a:gd name="connsiteX1081" fmla="*/ 9 w 9492342"/>
                <a:gd name="connsiteY1081" fmla="*/ 520712 h 1096645"/>
                <a:gd name="connsiteX1082" fmla="*/ 160 w 9492342"/>
                <a:gd name="connsiteY1082" fmla="*/ 520554 h 1096645"/>
                <a:gd name="connsiteX1083" fmla="*/ 9 w 9492342"/>
                <a:gd name="connsiteY1083" fmla="*/ 520396 h 1096645"/>
                <a:gd name="connsiteX1084" fmla="*/ 159 w 9492342"/>
                <a:gd name="connsiteY1084" fmla="*/ 520239 h 1096645"/>
                <a:gd name="connsiteX1085" fmla="*/ 9 w 9492342"/>
                <a:gd name="connsiteY1085" fmla="*/ 520081 h 1096645"/>
                <a:gd name="connsiteX1086" fmla="*/ 160 w 9492342"/>
                <a:gd name="connsiteY1086" fmla="*/ 519923 h 1096645"/>
                <a:gd name="connsiteX1087" fmla="*/ 8 w 9492342"/>
                <a:gd name="connsiteY1087" fmla="*/ 519765 h 1096645"/>
                <a:gd name="connsiteX1088" fmla="*/ 159 w 9492342"/>
                <a:gd name="connsiteY1088" fmla="*/ 519608 h 1096645"/>
                <a:gd name="connsiteX1089" fmla="*/ 8 w 9492342"/>
                <a:gd name="connsiteY1089" fmla="*/ 519450 h 1096645"/>
                <a:gd name="connsiteX1090" fmla="*/ 159 w 9492342"/>
                <a:gd name="connsiteY1090" fmla="*/ 519292 h 1096645"/>
                <a:gd name="connsiteX1091" fmla="*/ 8 w 9492342"/>
                <a:gd name="connsiteY1091" fmla="*/ 519134 h 1096645"/>
                <a:gd name="connsiteX1092" fmla="*/ 159 w 9492342"/>
                <a:gd name="connsiteY1092" fmla="*/ 518977 h 1096645"/>
                <a:gd name="connsiteX1093" fmla="*/ 8 w 9492342"/>
                <a:gd name="connsiteY1093" fmla="*/ 518819 h 1096645"/>
                <a:gd name="connsiteX1094" fmla="*/ 159 w 9492342"/>
                <a:gd name="connsiteY1094" fmla="*/ 518661 h 1096645"/>
                <a:gd name="connsiteX1095" fmla="*/ 8 w 9492342"/>
                <a:gd name="connsiteY1095" fmla="*/ 518503 h 1096645"/>
                <a:gd name="connsiteX1096" fmla="*/ 158 w 9492342"/>
                <a:gd name="connsiteY1096" fmla="*/ 518346 h 1096645"/>
                <a:gd name="connsiteX1097" fmla="*/ 8 w 9492342"/>
                <a:gd name="connsiteY1097" fmla="*/ 518188 h 1096645"/>
                <a:gd name="connsiteX1098" fmla="*/ 159 w 9492342"/>
                <a:gd name="connsiteY1098" fmla="*/ 518030 h 1096645"/>
                <a:gd name="connsiteX1099" fmla="*/ 8 w 9492342"/>
                <a:gd name="connsiteY1099" fmla="*/ 517872 h 1096645"/>
                <a:gd name="connsiteX1100" fmla="*/ 159 w 9492342"/>
                <a:gd name="connsiteY1100" fmla="*/ 517714 h 1096645"/>
                <a:gd name="connsiteX1101" fmla="*/ 7 w 9492342"/>
                <a:gd name="connsiteY1101" fmla="*/ 517556 h 1096645"/>
                <a:gd name="connsiteX1102" fmla="*/ 158 w 9492342"/>
                <a:gd name="connsiteY1102" fmla="*/ 517399 h 1096645"/>
                <a:gd name="connsiteX1103" fmla="*/ 7 w 9492342"/>
                <a:gd name="connsiteY1103" fmla="*/ 517241 h 1096645"/>
                <a:gd name="connsiteX1104" fmla="*/ 158 w 9492342"/>
                <a:gd name="connsiteY1104" fmla="*/ 517083 h 1096645"/>
                <a:gd name="connsiteX1105" fmla="*/ 7 w 9492342"/>
                <a:gd name="connsiteY1105" fmla="*/ 516925 h 1096645"/>
                <a:gd name="connsiteX1106" fmla="*/ 158 w 9492342"/>
                <a:gd name="connsiteY1106" fmla="*/ 516768 h 1096645"/>
                <a:gd name="connsiteX1107" fmla="*/ 7 w 9492342"/>
                <a:gd name="connsiteY1107" fmla="*/ 516610 h 1096645"/>
                <a:gd name="connsiteX1108" fmla="*/ 158 w 9492342"/>
                <a:gd name="connsiteY1108" fmla="*/ 516452 h 1096645"/>
                <a:gd name="connsiteX1109" fmla="*/ 7 w 9492342"/>
                <a:gd name="connsiteY1109" fmla="*/ 516294 h 1096645"/>
                <a:gd name="connsiteX1110" fmla="*/ 158 w 9492342"/>
                <a:gd name="connsiteY1110" fmla="*/ 516136 h 1096645"/>
                <a:gd name="connsiteX1111" fmla="*/ 7 w 9492342"/>
                <a:gd name="connsiteY1111" fmla="*/ 515978 h 1096645"/>
                <a:gd name="connsiteX1112" fmla="*/ 157 w 9492342"/>
                <a:gd name="connsiteY1112" fmla="*/ 515821 h 1096645"/>
                <a:gd name="connsiteX1113" fmla="*/ 7 w 9492342"/>
                <a:gd name="connsiteY1113" fmla="*/ 515663 h 1096645"/>
                <a:gd name="connsiteX1114" fmla="*/ 158 w 9492342"/>
                <a:gd name="connsiteY1114" fmla="*/ 515505 h 1096645"/>
                <a:gd name="connsiteX1115" fmla="*/ 7 w 9492342"/>
                <a:gd name="connsiteY1115" fmla="*/ 515347 h 1096645"/>
                <a:gd name="connsiteX1116" fmla="*/ 157 w 9492342"/>
                <a:gd name="connsiteY1116" fmla="*/ 515190 h 1096645"/>
                <a:gd name="connsiteX1117" fmla="*/ 6 w 9492342"/>
                <a:gd name="connsiteY1117" fmla="*/ 515032 h 1096645"/>
                <a:gd name="connsiteX1118" fmla="*/ 157 w 9492342"/>
                <a:gd name="connsiteY1118" fmla="*/ 514875 h 1096645"/>
                <a:gd name="connsiteX1119" fmla="*/ 6 w 9492342"/>
                <a:gd name="connsiteY1119" fmla="*/ 514717 h 1096645"/>
                <a:gd name="connsiteX1120" fmla="*/ 157 w 9492342"/>
                <a:gd name="connsiteY1120" fmla="*/ 514559 h 1096645"/>
                <a:gd name="connsiteX1121" fmla="*/ 6 w 9492342"/>
                <a:gd name="connsiteY1121" fmla="*/ 514401 h 1096645"/>
                <a:gd name="connsiteX1122" fmla="*/ 157 w 9492342"/>
                <a:gd name="connsiteY1122" fmla="*/ 514243 h 1096645"/>
                <a:gd name="connsiteX1123" fmla="*/ 6 w 9492342"/>
                <a:gd name="connsiteY1123" fmla="*/ 514085 h 1096645"/>
                <a:gd name="connsiteX1124" fmla="*/ 156 w 9492342"/>
                <a:gd name="connsiteY1124" fmla="*/ 513928 h 1096645"/>
                <a:gd name="connsiteX1125" fmla="*/ 6 w 9492342"/>
                <a:gd name="connsiteY1125" fmla="*/ 513770 h 1096645"/>
                <a:gd name="connsiteX1126" fmla="*/ 157 w 9492342"/>
                <a:gd name="connsiteY1126" fmla="*/ 513612 h 1096645"/>
                <a:gd name="connsiteX1127" fmla="*/ 6 w 9492342"/>
                <a:gd name="connsiteY1127" fmla="*/ 513454 h 1096645"/>
                <a:gd name="connsiteX1128" fmla="*/ 156 w 9492342"/>
                <a:gd name="connsiteY1128" fmla="*/ 513297 h 1096645"/>
                <a:gd name="connsiteX1129" fmla="*/ 6 w 9492342"/>
                <a:gd name="connsiteY1129" fmla="*/ 513139 h 1096645"/>
                <a:gd name="connsiteX1130" fmla="*/ 156 w 9492342"/>
                <a:gd name="connsiteY1130" fmla="*/ 512981 h 1096645"/>
                <a:gd name="connsiteX1131" fmla="*/ 5 w 9492342"/>
                <a:gd name="connsiteY1131" fmla="*/ 512823 h 1096645"/>
                <a:gd name="connsiteX1132" fmla="*/ 156 w 9492342"/>
                <a:gd name="connsiteY1132" fmla="*/ 512665 h 1096645"/>
                <a:gd name="connsiteX1133" fmla="*/ 5 w 9492342"/>
                <a:gd name="connsiteY1133" fmla="*/ 512507 h 1096645"/>
                <a:gd name="connsiteX1134" fmla="*/ 156 w 9492342"/>
                <a:gd name="connsiteY1134" fmla="*/ 512350 h 1096645"/>
                <a:gd name="connsiteX1135" fmla="*/ 5 w 9492342"/>
                <a:gd name="connsiteY1135" fmla="*/ 512192 h 1096645"/>
                <a:gd name="connsiteX1136" fmla="*/ 156 w 9492342"/>
                <a:gd name="connsiteY1136" fmla="*/ 512034 h 1096645"/>
                <a:gd name="connsiteX1137" fmla="*/ 5 w 9492342"/>
                <a:gd name="connsiteY1137" fmla="*/ 511876 h 1096645"/>
                <a:gd name="connsiteX1138" fmla="*/ 155 w 9492342"/>
                <a:gd name="connsiteY1138" fmla="*/ 511719 h 1096645"/>
                <a:gd name="connsiteX1139" fmla="*/ 5 w 9492342"/>
                <a:gd name="connsiteY1139" fmla="*/ 511561 h 1096645"/>
                <a:gd name="connsiteX1140" fmla="*/ 156 w 9492342"/>
                <a:gd name="connsiteY1140" fmla="*/ 511403 h 1096645"/>
                <a:gd name="connsiteX1141" fmla="*/ 5 w 9492342"/>
                <a:gd name="connsiteY1141" fmla="*/ 511245 h 1096645"/>
                <a:gd name="connsiteX1142" fmla="*/ 155 w 9492342"/>
                <a:gd name="connsiteY1142" fmla="*/ 511088 h 1096645"/>
                <a:gd name="connsiteX1143" fmla="*/ 5 w 9492342"/>
                <a:gd name="connsiteY1143" fmla="*/ 510930 h 1096645"/>
                <a:gd name="connsiteX1144" fmla="*/ 155 w 9492342"/>
                <a:gd name="connsiteY1144" fmla="*/ 510772 h 1096645"/>
                <a:gd name="connsiteX1145" fmla="*/ 4 w 9492342"/>
                <a:gd name="connsiteY1145" fmla="*/ 510614 h 1096645"/>
                <a:gd name="connsiteX1146" fmla="*/ 155 w 9492342"/>
                <a:gd name="connsiteY1146" fmla="*/ 510457 h 1096645"/>
                <a:gd name="connsiteX1147" fmla="*/ 4 w 9492342"/>
                <a:gd name="connsiteY1147" fmla="*/ 510299 h 1096645"/>
                <a:gd name="connsiteX1148" fmla="*/ 155 w 9492342"/>
                <a:gd name="connsiteY1148" fmla="*/ 510141 h 1096645"/>
                <a:gd name="connsiteX1149" fmla="*/ 4 w 9492342"/>
                <a:gd name="connsiteY1149" fmla="*/ 509983 h 1096645"/>
                <a:gd name="connsiteX1150" fmla="*/ 154 w 9492342"/>
                <a:gd name="connsiteY1150" fmla="*/ 509826 h 1096645"/>
                <a:gd name="connsiteX1151" fmla="*/ 4 w 9492342"/>
                <a:gd name="connsiteY1151" fmla="*/ 509668 h 1096645"/>
                <a:gd name="connsiteX1152" fmla="*/ 155 w 9492342"/>
                <a:gd name="connsiteY1152" fmla="*/ 509510 h 1096645"/>
                <a:gd name="connsiteX1153" fmla="*/ 4 w 9492342"/>
                <a:gd name="connsiteY1153" fmla="*/ 509352 h 1096645"/>
                <a:gd name="connsiteX1154" fmla="*/ 155 w 9492342"/>
                <a:gd name="connsiteY1154" fmla="*/ 509194 h 1096645"/>
                <a:gd name="connsiteX1155" fmla="*/ 4 w 9492342"/>
                <a:gd name="connsiteY1155" fmla="*/ 509036 h 1096645"/>
                <a:gd name="connsiteX1156" fmla="*/ 154 w 9492342"/>
                <a:gd name="connsiteY1156" fmla="*/ 508879 h 1096645"/>
                <a:gd name="connsiteX1157" fmla="*/ 4 w 9492342"/>
                <a:gd name="connsiteY1157" fmla="*/ 508721 h 1096645"/>
                <a:gd name="connsiteX1158" fmla="*/ 154 w 9492342"/>
                <a:gd name="connsiteY1158" fmla="*/ 508563 h 1096645"/>
                <a:gd name="connsiteX1159" fmla="*/ 3 w 9492342"/>
                <a:gd name="connsiteY1159" fmla="*/ 508405 h 1096645"/>
                <a:gd name="connsiteX1160" fmla="*/ 154 w 9492342"/>
                <a:gd name="connsiteY1160" fmla="*/ 508248 h 1096645"/>
                <a:gd name="connsiteX1161" fmla="*/ 3 w 9492342"/>
                <a:gd name="connsiteY1161" fmla="*/ 508090 h 1096645"/>
                <a:gd name="connsiteX1162" fmla="*/ 154 w 9492342"/>
                <a:gd name="connsiteY1162" fmla="*/ 507932 h 1096645"/>
                <a:gd name="connsiteX1163" fmla="*/ 3 w 9492342"/>
                <a:gd name="connsiteY1163" fmla="*/ 507774 h 1096645"/>
                <a:gd name="connsiteX1164" fmla="*/ 153 w 9492342"/>
                <a:gd name="connsiteY1164" fmla="*/ 507617 h 1096645"/>
                <a:gd name="connsiteX1165" fmla="*/ 3 w 9492342"/>
                <a:gd name="connsiteY1165" fmla="*/ 507459 h 1096645"/>
                <a:gd name="connsiteX1166" fmla="*/ 154 w 9492342"/>
                <a:gd name="connsiteY1166" fmla="*/ 507301 h 1096645"/>
                <a:gd name="connsiteX1167" fmla="*/ 3 w 9492342"/>
                <a:gd name="connsiteY1167" fmla="*/ 507143 h 1096645"/>
                <a:gd name="connsiteX1168" fmla="*/ 154 w 9492342"/>
                <a:gd name="connsiteY1168" fmla="*/ 506985 h 1096645"/>
                <a:gd name="connsiteX1169" fmla="*/ 3 w 9492342"/>
                <a:gd name="connsiteY1169" fmla="*/ 506827 h 1096645"/>
                <a:gd name="connsiteX1170" fmla="*/ 153 w 9492342"/>
                <a:gd name="connsiteY1170" fmla="*/ 506670 h 1096645"/>
                <a:gd name="connsiteX1171" fmla="*/ 3 w 9492342"/>
                <a:gd name="connsiteY1171" fmla="*/ 506512 h 1096645"/>
                <a:gd name="connsiteX1172" fmla="*/ 153 w 9492342"/>
                <a:gd name="connsiteY1172" fmla="*/ 506354 h 1096645"/>
                <a:gd name="connsiteX1173" fmla="*/ 2 w 9492342"/>
                <a:gd name="connsiteY1173" fmla="*/ 506196 h 1096645"/>
                <a:gd name="connsiteX1174" fmla="*/ 153 w 9492342"/>
                <a:gd name="connsiteY1174" fmla="*/ 506039 h 1096645"/>
                <a:gd name="connsiteX1175" fmla="*/ 2 w 9492342"/>
                <a:gd name="connsiteY1175" fmla="*/ 505881 h 1096645"/>
                <a:gd name="connsiteX1176" fmla="*/ 153 w 9492342"/>
                <a:gd name="connsiteY1176" fmla="*/ 505724 h 1096645"/>
                <a:gd name="connsiteX1177" fmla="*/ 2 w 9492342"/>
                <a:gd name="connsiteY1177" fmla="*/ 505566 h 1096645"/>
                <a:gd name="connsiteX1178" fmla="*/ 153 w 9492342"/>
                <a:gd name="connsiteY1178" fmla="*/ 505408 h 1096645"/>
                <a:gd name="connsiteX1179" fmla="*/ 2 w 9492342"/>
                <a:gd name="connsiteY1179" fmla="*/ 505250 h 1096645"/>
                <a:gd name="connsiteX1180" fmla="*/ 153 w 9492342"/>
                <a:gd name="connsiteY1180" fmla="*/ 505092 h 1096645"/>
                <a:gd name="connsiteX1181" fmla="*/ 2 w 9492342"/>
                <a:gd name="connsiteY1181" fmla="*/ 504934 h 1096645"/>
                <a:gd name="connsiteX1182" fmla="*/ 152 w 9492342"/>
                <a:gd name="connsiteY1182" fmla="*/ 504777 h 1096645"/>
                <a:gd name="connsiteX1183" fmla="*/ 2 w 9492342"/>
                <a:gd name="connsiteY1183" fmla="*/ 504619 h 1096645"/>
                <a:gd name="connsiteX1184" fmla="*/ 153 w 9492342"/>
                <a:gd name="connsiteY1184" fmla="*/ 504461 h 1096645"/>
                <a:gd name="connsiteX1185" fmla="*/ 2 w 9492342"/>
                <a:gd name="connsiteY1185" fmla="*/ 504303 h 1096645"/>
                <a:gd name="connsiteX1186" fmla="*/ 152 w 9492342"/>
                <a:gd name="connsiteY1186" fmla="*/ 504146 h 1096645"/>
                <a:gd name="connsiteX1187" fmla="*/ 1 w 9492342"/>
                <a:gd name="connsiteY1187" fmla="*/ 503988 h 1096645"/>
                <a:gd name="connsiteX1188" fmla="*/ 152 w 9492342"/>
                <a:gd name="connsiteY1188" fmla="*/ 503830 h 1096645"/>
                <a:gd name="connsiteX1189" fmla="*/ 1 w 9492342"/>
                <a:gd name="connsiteY1189" fmla="*/ 503672 h 1096645"/>
                <a:gd name="connsiteX1190" fmla="*/ 152 w 9492342"/>
                <a:gd name="connsiteY1190" fmla="*/ 503514 h 1096645"/>
                <a:gd name="connsiteX1191" fmla="*/ 1 w 9492342"/>
                <a:gd name="connsiteY1191" fmla="*/ 503356 h 1096645"/>
                <a:gd name="connsiteX1192" fmla="*/ 151 w 9492342"/>
                <a:gd name="connsiteY1192" fmla="*/ 503199 h 1096645"/>
                <a:gd name="connsiteX1193" fmla="*/ 1 w 9492342"/>
                <a:gd name="connsiteY1193" fmla="*/ 503041 h 1096645"/>
                <a:gd name="connsiteX1194" fmla="*/ 152 w 9492342"/>
                <a:gd name="connsiteY1194" fmla="*/ 502883 h 1096645"/>
                <a:gd name="connsiteX1195" fmla="*/ 1 w 9492342"/>
                <a:gd name="connsiteY1195" fmla="*/ 502725 h 1096645"/>
                <a:gd name="connsiteX1196" fmla="*/ 151 w 9492342"/>
                <a:gd name="connsiteY1196" fmla="*/ 502568 h 1096645"/>
                <a:gd name="connsiteX1197" fmla="*/ 1 w 9492342"/>
                <a:gd name="connsiteY1197" fmla="*/ 502410 h 1096645"/>
                <a:gd name="connsiteX1198" fmla="*/ 152 w 9492342"/>
                <a:gd name="connsiteY1198" fmla="*/ 502252 h 1096645"/>
                <a:gd name="connsiteX1199" fmla="*/ 1 w 9492342"/>
                <a:gd name="connsiteY1199" fmla="*/ 502094 h 1096645"/>
                <a:gd name="connsiteX1200" fmla="*/ 151 w 9492342"/>
                <a:gd name="connsiteY1200" fmla="*/ 501937 h 1096645"/>
                <a:gd name="connsiteX1201" fmla="*/ 0 w 9492342"/>
                <a:gd name="connsiteY1201" fmla="*/ 501779 h 1096645"/>
                <a:gd name="connsiteX1202" fmla="*/ 151 w 9492342"/>
                <a:gd name="connsiteY1202" fmla="*/ 501621 h 1096645"/>
                <a:gd name="connsiteX1203" fmla="*/ 0 w 9492342"/>
                <a:gd name="connsiteY1203" fmla="*/ 501463 h 1096645"/>
                <a:gd name="connsiteX1204" fmla="*/ 151 w 9492342"/>
                <a:gd name="connsiteY1204" fmla="*/ 501306 h 1096645"/>
                <a:gd name="connsiteX1205" fmla="*/ 0 w 9492342"/>
                <a:gd name="connsiteY1205" fmla="*/ 501148 h 1096645"/>
                <a:gd name="connsiteX1206" fmla="*/ 172 w 9492342"/>
                <a:gd name="connsiteY1206" fmla="*/ 500968 h 1096645"/>
                <a:gd name="connsiteX1207" fmla="*/ 43 w 9492342"/>
                <a:gd name="connsiteY1207" fmla="*/ 500832 h 1096645"/>
                <a:gd name="connsiteX1208" fmla="*/ 4746171 w 9492342"/>
                <a:gd name="connsiteY1208" fmla="*/ 0 h 109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</a:cxnLst>
              <a:rect l="l" t="t" r="r" b="b"/>
              <a:pathLst>
                <a:path w="9492342" h="1096645">
                  <a:moveTo>
                    <a:pt x="4746171" y="0"/>
                  </a:moveTo>
                  <a:cubicBezTo>
                    <a:pt x="7367409" y="0"/>
                    <a:pt x="9492342" y="224230"/>
                    <a:pt x="9492342" y="500832"/>
                  </a:cubicBezTo>
                  <a:lnTo>
                    <a:pt x="9492191" y="500990"/>
                  </a:lnTo>
                  <a:lnTo>
                    <a:pt x="9492342" y="501148"/>
                  </a:lnTo>
                  <a:lnTo>
                    <a:pt x="9492192" y="501306"/>
                  </a:lnTo>
                  <a:lnTo>
                    <a:pt x="9492342" y="501463"/>
                  </a:lnTo>
                  <a:lnTo>
                    <a:pt x="9492191" y="501621"/>
                  </a:lnTo>
                  <a:lnTo>
                    <a:pt x="9492342" y="501779"/>
                  </a:lnTo>
                  <a:lnTo>
                    <a:pt x="9492191" y="501937"/>
                  </a:lnTo>
                  <a:lnTo>
                    <a:pt x="9492342" y="502094"/>
                  </a:lnTo>
                  <a:lnTo>
                    <a:pt x="9492191" y="502252"/>
                  </a:lnTo>
                  <a:lnTo>
                    <a:pt x="9492342" y="502410"/>
                  </a:lnTo>
                  <a:lnTo>
                    <a:pt x="9492191" y="502568"/>
                  </a:lnTo>
                  <a:lnTo>
                    <a:pt x="9492342" y="502725"/>
                  </a:lnTo>
                  <a:lnTo>
                    <a:pt x="9492191" y="502883"/>
                  </a:lnTo>
                  <a:lnTo>
                    <a:pt x="9492342" y="503041"/>
                  </a:lnTo>
                  <a:lnTo>
                    <a:pt x="9492191" y="503199"/>
                  </a:lnTo>
                  <a:lnTo>
                    <a:pt x="9492342" y="503356"/>
                  </a:lnTo>
                  <a:lnTo>
                    <a:pt x="9492191" y="503514"/>
                  </a:lnTo>
                  <a:lnTo>
                    <a:pt x="9492342" y="503672"/>
                  </a:lnTo>
                  <a:lnTo>
                    <a:pt x="9492191" y="503830"/>
                  </a:lnTo>
                  <a:lnTo>
                    <a:pt x="9492342" y="503988"/>
                  </a:lnTo>
                  <a:lnTo>
                    <a:pt x="9492191" y="504146"/>
                  </a:lnTo>
                  <a:lnTo>
                    <a:pt x="9492342" y="504303"/>
                  </a:lnTo>
                  <a:lnTo>
                    <a:pt x="9492191" y="504461"/>
                  </a:lnTo>
                  <a:lnTo>
                    <a:pt x="9492342" y="504619"/>
                  </a:lnTo>
                  <a:lnTo>
                    <a:pt x="9492191" y="504777"/>
                  </a:lnTo>
                  <a:lnTo>
                    <a:pt x="9492342" y="504934"/>
                  </a:lnTo>
                  <a:lnTo>
                    <a:pt x="9492191" y="505092"/>
                  </a:lnTo>
                  <a:lnTo>
                    <a:pt x="9492342" y="505250"/>
                  </a:lnTo>
                  <a:lnTo>
                    <a:pt x="9492191" y="505408"/>
                  </a:lnTo>
                  <a:lnTo>
                    <a:pt x="9492342" y="505566"/>
                  </a:lnTo>
                  <a:lnTo>
                    <a:pt x="9492191" y="505724"/>
                  </a:lnTo>
                  <a:lnTo>
                    <a:pt x="9492342" y="505881"/>
                  </a:lnTo>
                  <a:lnTo>
                    <a:pt x="9492191" y="506039"/>
                  </a:lnTo>
                  <a:lnTo>
                    <a:pt x="9492342" y="506196"/>
                  </a:lnTo>
                  <a:lnTo>
                    <a:pt x="9492191" y="506354"/>
                  </a:lnTo>
                  <a:lnTo>
                    <a:pt x="9492342" y="506512"/>
                  </a:lnTo>
                  <a:lnTo>
                    <a:pt x="9492191" y="506670"/>
                  </a:lnTo>
                  <a:lnTo>
                    <a:pt x="9492342" y="506827"/>
                  </a:lnTo>
                  <a:lnTo>
                    <a:pt x="9492191" y="506985"/>
                  </a:lnTo>
                  <a:lnTo>
                    <a:pt x="9492342" y="507143"/>
                  </a:lnTo>
                  <a:lnTo>
                    <a:pt x="9492191" y="507301"/>
                  </a:lnTo>
                  <a:lnTo>
                    <a:pt x="9492342" y="507459"/>
                  </a:lnTo>
                  <a:lnTo>
                    <a:pt x="9492191" y="507617"/>
                  </a:lnTo>
                  <a:lnTo>
                    <a:pt x="9492342" y="507774"/>
                  </a:lnTo>
                  <a:lnTo>
                    <a:pt x="9492191" y="507932"/>
                  </a:lnTo>
                  <a:lnTo>
                    <a:pt x="9492342" y="508090"/>
                  </a:lnTo>
                  <a:lnTo>
                    <a:pt x="9492191" y="508248"/>
                  </a:lnTo>
                  <a:lnTo>
                    <a:pt x="9492342" y="508405"/>
                  </a:lnTo>
                  <a:lnTo>
                    <a:pt x="9492191" y="508563"/>
                  </a:lnTo>
                  <a:lnTo>
                    <a:pt x="9492342" y="508721"/>
                  </a:lnTo>
                  <a:lnTo>
                    <a:pt x="9492191" y="508879"/>
                  </a:lnTo>
                  <a:lnTo>
                    <a:pt x="9492342" y="509036"/>
                  </a:lnTo>
                  <a:lnTo>
                    <a:pt x="9492191" y="509194"/>
                  </a:lnTo>
                  <a:lnTo>
                    <a:pt x="9492342" y="509352"/>
                  </a:lnTo>
                  <a:lnTo>
                    <a:pt x="9492191" y="509510"/>
                  </a:lnTo>
                  <a:lnTo>
                    <a:pt x="9492342" y="509668"/>
                  </a:lnTo>
                  <a:lnTo>
                    <a:pt x="9492191" y="509826"/>
                  </a:lnTo>
                  <a:lnTo>
                    <a:pt x="9492342" y="509983"/>
                  </a:lnTo>
                  <a:lnTo>
                    <a:pt x="9492191" y="510141"/>
                  </a:lnTo>
                  <a:lnTo>
                    <a:pt x="9492342" y="510299"/>
                  </a:lnTo>
                  <a:lnTo>
                    <a:pt x="9492191" y="510457"/>
                  </a:lnTo>
                  <a:lnTo>
                    <a:pt x="9492342" y="510614"/>
                  </a:lnTo>
                  <a:lnTo>
                    <a:pt x="9492191" y="510772"/>
                  </a:lnTo>
                  <a:lnTo>
                    <a:pt x="9492342" y="510930"/>
                  </a:lnTo>
                  <a:lnTo>
                    <a:pt x="9492191" y="511088"/>
                  </a:lnTo>
                  <a:lnTo>
                    <a:pt x="9492342" y="511245"/>
                  </a:lnTo>
                  <a:lnTo>
                    <a:pt x="9492191" y="511403"/>
                  </a:lnTo>
                  <a:lnTo>
                    <a:pt x="9492342" y="511561"/>
                  </a:lnTo>
                  <a:lnTo>
                    <a:pt x="9492191" y="511719"/>
                  </a:lnTo>
                  <a:lnTo>
                    <a:pt x="9492342" y="511876"/>
                  </a:lnTo>
                  <a:lnTo>
                    <a:pt x="9492191" y="512034"/>
                  </a:lnTo>
                  <a:lnTo>
                    <a:pt x="9492342" y="512192"/>
                  </a:lnTo>
                  <a:lnTo>
                    <a:pt x="9492191" y="512350"/>
                  </a:lnTo>
                  <a:lnTo>
                    <a:pt x="9492342" y="512507"/>
                  </a:lnTo>
                  <a:lnTo>
                    <a:pt x="9492191" y="512665"/>
                  </a:lnTo>
                  <a:lnTo>
                    <a:pt x="9492342" y="512823"/>
                  </a:lnTo>
                  <a:lnTo>
                    <a:pt x="9492191" y="512981"/>
                  </a:lnTo>
                  <a:lnTo>
                    <a:pt x="9492342" y="513139"/>
                  </a:lnTo>
                  <a:lnTo>
                    <a:pt x="9492191" y="513297"/>
                  </a:lnTo>
                  <a:lnTo>
                    <a:pt x="9492342" y="513454"/>
                  </a:lnTo>
                  <a:lnTo>
                    <a:pt x="9492191" y="513612"/>
                  </a:lnTo>
                  <a:lnTo>
                    <a:pt x="9492342" y="513770"/>
                  </a:lnTo>
                  <a:lnTo>
                    <a:pt x="9492191" y="513928"/>
                  </a:lnTo>
                  <a:lnTo>
                    <a:pt x="9492342" y="514085"/>
                  </a:lnTo>
                  <a:lnTo>
                    <a:pt x="9492191" y="514243"/>
                  </a:lnTo>
                  <a:lnTo>
                    <a:pt x="9492342" y="514401"/>
                  </a:lnTo>
                  <a:lnTo>
                    <a:pt x="9492191" y="514559"/>
                  </a:lnTo>
                  <a:lnTo>
                    <a:pt x="9492342" y="514717"/>
                  </a:lnTo>
                  <a:lnTo>
                    <a:pt x="9492191" y="514875"/>
                  </a:lnTo>
                  <a:lnTo>
                    <a:pt x="9492342" y="515032"/>
                  </a:lnTo>
                  <a:lnTo>
                    <a:pt x="9492191" y="515190"/>
                  </a:lnTo>
                  <a:lnTo>
                    <a:pt x="9492342" y="515347"/>
                  </a:lnTo>
                  <a:lnTo>
                    <a:pt x="9492191" y="515505"/>
                  </a:lnTo>
                  <a:lnTo>
                    <a:pt x="9492342" y="515663"/>
                  </a:lnTo>
                  <a:lnTo>
                    <a:pt x="9492191" y="515821"/>
                  </a:lnTo>
                  <a:lnTo>
                    <a:pt x="9492342" y="515978"/>
                  </a:lnTo>
                  <a:lnTo>
                    <a:pt x="9492191" y="516136"/>
                  </a:lnTo>
                  <a:lnTo>
                    <a:pt x="9492342" y="516294"/>
                  </a:lnTo>
                  <a:lnTo>
                    <a:pt x="9492191" y="516452"/>
                  </a:lnTo>
                  <a:lnTo>
                    <a:pt x="9492342" y="516610"/>
                  </a:lnTo>
                  <a:lnTo>
                    <a:pt x="9492191" y="516768"/>
                  </a:lnTo>
                  <a:lnTo>
                    <a:pt x="9492342" y="516925"/>
                  </a:lnTo>
                  <a:lnTo>
                    <a:pt x="9492191" y="517083"/>
                  </a:lnTo>
                  <a:lnTo>
                    <a:pt x="9492342" y="517241"/>
                  </a:lnTo>
                  <a:lnTo>
                    <a:pt x="9492191" y="517399"/>
                  </a:lnTo>
                  <a:lnTo>
                    <a:pt x="9492342" y="517556"/>
                  </a:lnTo>
                  <a:lnTo>
                    <a:pt x="9492191" y="517714"/>
                  </a:lnTo>
                  <a:lnTo>
                    <a:pt x="9492342" y="517872"/>
                  </a:lnTo>
                  <a:lnTo>
                    <a:pt x="9492191" y="518030"/>
                  </a:lnTo>
                  <a:lnTo>
                    <a:pt x="9492342" y="518188"/>
                  </a:lnTo>
                  <a:lnTo>
                    <a:pt x="9492191" y="518346"/>
                  </a:lnTo>
                  <a:lnTo>
                    <a:pt x="9492342" y="518503"/>
                  </a:lnTo>
                  <a:lnTo>
                    <a:pt x="9492191" y="518661"/>
                  </a:lnTo>
                  <a:lnTo>
                    <a:pt x="9492342" y="518819"/>
                  </a:lnTo>
                  <a:lnTo>
                    <a:pt x="9492191" y="518977"/>
                  </a:lnTo>
                  <a:lnTo>
                    <a:pt x="9492342" y="519134"/>
                  </a:lnTo>
                  <a:lnTo>
                    <a:pt x="9492191" y="519292"/>
                  </a:lnTo>
                  <a:lnTo>
                    <a:pt x="9492342" y="519450"/>
                  </a:lnTo>
                  <a:lnTo>
                    <a:pt x="9492191" y="519608"/>
                  </a:lnTo>
                  <a:lnTo>
                    <a:pt x="9492342" y="519765"/>
                  </a:lnTo>
                  <a:lnTo>
                    <a:pt x="9492191" y="519923"/>
                  </a:lnTo>
                  <a:lnTo>
                    <a:pt x="9492342" y="520081"/>
                  </a:lnTo>
                  <a:lnTo>
                    <a:pt x="9492191" y="520239"/>
                  </a:lnTo>
                  <a:lnTo>
                    <a:pt x="9492342" y="520396"/>
                  </a:lnTo>
                  <a:lnTo>
                    <a:pt x="9492191" y="520554"/>
                  </a:lnTo>
                  <a:lnTo>
                    <a:pt x="9492342" y="520712"/>
                  </a:lnTo>
                  <a:lnTo>
                    <a:pt x="9492191" y="520870"/>
                  </a:lnTo>
                  <a:lnTo>
                    <a:pt x="9492342" y="521027"/>
                  </a:lnTo>
                  <a:lnTo>
                    <a:pt x="9492191" y="521185"/>
                  </a:lnTo>
                  <a:lnTo>
                    <a:pt x="9492342" y="521343"/>
                  </a:lnTo>
                  <a:lnTo>
                    <a:pt x="9492191" y="521501"/>
                  </a:lnTo>
                  <a:lnTo>
                    <a:pt x="9492342" y="521658"/>
                  </a:lnTo>
                  <a:lnTo>
                    <a:pt x="9492191" y="521816"/>
                  </a:lnTo>
                  <a:lnTo>
                    <a:pt x="9492342" y="521974"/>
                  </a:lnTo>
                  <a:lnTo>
                    <a:pt x="9492191" y="522132"/>
                  </a:lnTo>
                  <a:lnTo>
                    <a:pt x="9492342" y="522290"/>
                  </a:lnTo>
                  <a:lnTo>
                    <a:pt x="9492191" y="522448"/>
                  </a:lnTo>
                  <a:lnTo>
                    <a:pt x="9492342" y="522605"/>
                  </a:lnTo>
                  <a:lnTo>
                    <a:pt x="9492191" y="522763"/>
                  </a:lnTo>
                  <a:lnTo>
                    <a:pt x="9492342" y="522921"/>
                  </a:lnTo>
                  <a:lnTo>
                    <a:pt x="9492191" y="523079"/>
                  </a:lnTo>
                  <a:lnTo>
                    <a:pt x="9492342" y="523236"/>
                  </a:lnTo>
                  <a:lnTo>
                    <a:pt x="9492191" y="523394"/>
                  </a:lnTo>
                  <a:lnTo>
                    <a:pt x="9492342" y="523552"/>
                  </a:lnTo>
                  <a:lnTo>
                    <a:pt x="9492191" y="523710"/>
                  </a:lnTo>
                  <a:lnTo>
                    <a:pt x="9492342" y="523868"/>
                  </a:lnTo>
                  <a:lnTo>
                    <a:pt x="9492191" y="524026"/>
                  </a:lnTo>
                  <a:lnTo>
                    <a:pt x="9492342" y="524183"/>
                  </a:lnTo>
                  <a:lnTo>
                    <a:pt x="9492191" y="524341"/>
                  </a:lnTo>
                  <a:lnTo>
                    <a:pt x="9492342" y="524498"/>
                  </a:lnTo>
                  <a:lnTo>
                    <a:pt x="9492191" y="524656"/>
                  </a:lnTo>
                  <a:lnTo>
                    <a:pt x="9492342" y="524814"/>
                  </a:lnTo>
                  <a:lnTo>
                    <a:pt x="9492191" y="524972"/>
                  </a:lnTo>
                  <a:lnTo>
                    <a:pt x="9492342" y="525129"/>
                  </a:lnTo>
                  <a:lnTo>
                    <a:pt x="9492191" y="525287"/>
                  </a:lnTo>
                  <a:lnTo>
                    <a:pt x="9492342" y="525445"/>
                  </a:lnTo>
                  <a:lnTo>
                    <a:pt x="9492191" y="525603"/>
                  </a:lnTo>
                  <a:lnTo>
                    <a:pt x="9492342" y="525761"/>
                  </a:lnTo>
                  <a:lnTo>
                    <a:pt x="9492191" y="525919"/>
                  </a:lnTo>
                  <a:lnTo>
                    <a:pt x="9492342" y="526076"/>
                  </a:lnTo>
                  <a:lnTo>
                    <a:pt x="9492191" y="526234"/>
                  </a:lnTo>
                  <a:lnTo>
                    <a:pt x="9492342" y="526392"/>
                  </a:lnTo>
                  <a:lnTo>
                    <a:pt x="9492191" y="526550"/>
                  </a:lnTo>
                  <a:lnTo>
                    <a:pt x="9492342" y="526707"/>
                  </a:lnTo>
                  <a:lnTo>
                    <a:pt x="9492191" y="526865"/>
                  </a:lnTo>
                  <a:lnTo>
                    <a:pt x="9492342" y="527023"/>
                  </a:lnTo>
                  <a:lnTo>
                    <a:pt x="9492191" y="527181"/>
                  </a:lnTo>
                  <a:lnTo>
                    <a:pt x="9492342" y="527339"/>
                  </a:lnTo>
                  <a:lnTo>
                    <a:pt x="9492191" y="527497"/>
                  </a:lnTo>
                  <a:lnTo>
                    <a:pt x="9492342" y="527654"/>
                  </a:lnTo>
                  <a:lnTo>
                    <a:pt x="9492191" y="527812"/>
                  </a:lnTo>
                  <a:lnTo>
                    <a:pt x="9492342" y="527970"/>
                  </a:lnTo>
                  <a:lnTo>
                    <a:pt x="9492191" y="528128"/>
                  </a:lnTo>
                  <a:lnTo>
                    <a:pt x="9492342" y="528285"/>
                  </a:lnTo>
                  <a:lnTo>
                    <a:pt x="9492191" y="528443"/>
                  </a:lnTo>
                  <a:lnTo>
                    <a:pt x="9492342" y="528601"/>
                  </a:lnTo>
                  <a:lnTo>
                    <a:pt x="9492191" y="528759"/>
                  </a:lnTo>
                  <a:lnTo>
                    <a:pt x="9492342" y="528916"/>
                  </a:lnTo>
                  <a:lnTo>
                    <a:pt x="9492191" y="529074"/>
                  </a:lnTo>
                  <a:lnTo>
                    <a:pt x="9492342" y="529232"/>
                  </a:lnTo>
                  <a:lnTo>
                    <a:pt x="9492191" y="529390"/>
                  </a:lnTo>
                  <a:lnTo>
                    <a:pt x="9492342" y="529547"/>
                  </a:lnTo>
                  <a:lnTo>
                    <a:pt x="9492191" y="529705"/>
                  </a:lnTo>
                  <a:lnTo>
                    <a:pt x="9492342" y="529863"/>
                  </a:lnTo>
                  <a:lnTo>
                    <a:pt x="9492191" y="530021"/>
                  </a:lnTo>
                  <a:lnTo>
                    <a:pt x="9492342" y="530178"/>
                  </a:lnTo>
                  <a:lnTo>
                    <a:pt x="9492191" y="530336"/>
                  </a:lnTo>
                  <a:lnTo>
                    <a:pt x="9492342" y="530494"/>
                  </a:lnTo>
                  <a:lnTo>
                    <a:pt x="9492191" y="530652"/>
                  </a:lnTo>
                  <a:lnTo>
                    <a:pt x="9492342" y="530809"/>
                  </a:lnTo>
                  <a:lnTo>
                    <a:pt x="9492191" y="530967"/>
                  </a:lnTo>
                  <a:lnTo>
                    <a:pt x="9492342" y="531125"/>
                  </a:lnTo>
                  <a:lnTo>
                    <a:pt x="9492191" y="531283"/>
                  </a:lnTo>
                  <a:lnTo>
                    <a:pt x="9492342" y="531441"/>
                  </a:lnTo>
                  <a:lnTo>
                    <a:pt x="9492191" y="531599"/>
                  </a:lnTo>
                  <a:lnTo>
                    <a:pt x="9492342" y="531756"/>
                  </a:lnTo>
                  <a:lnTo>
                    <a:pt x="9492191" y="531914"/>
                  </a:lnTo>
                  <a:lnTo>
                    <a:pt x="9492342" y="532072"/>
                  </a:lnTo>
                  <a:lnTo>
                    <a:pt x="9492191" y="532230"/>
                  </a:lnTo>
                  <a:lnTo>
                    <a:pt x="9492342" y="532387"/>
                  </a:lnTo>
                  <a:lnTo>
                    <a:pt x="9492191" y="532545"/>
                  </a:lnTo>
                  <a:lnTo>
                    <a:pt x="9492342" y="532703"/>
                  </a:lnTo>
                  <a:lnTo>
                    <a:pt x="9492191" y="532861"/>
                  </a:lnTo>
                  <a:lnTo>
                    <a:pt x="9492342" y="533018"/>
                  </a:lnTo>
                  <a:lnTo>
                    <a:pt x="9492191" y="533176"/>
                  </a:lnTo>
                  <a:lnTo>
                    <a:pt x="9492342" y="533334"/>
                  </a:lnTo>
                  <a:lnTo>
                    <a:pt x="9492191" y="533492"/>
                  </a:lnTo>
                  <a:lnTo>
                    <a:pt x="9492342" y="533649"/>
                  </a:lnTo>
                  <a:lnTo>
                    <a:pt x="9492191" y="533807"/>
                  </a:lnTo>
                  <a:lnTo>
                    <a:pt x="9492342" y="533965"/>
                  </a:lnTo>
                  <a:lnTo>
                    <a:pt x="9492191" y="534123"/>
                  </a:lnTo>
                  <a:lnTo>
                    <a:pt x="9492342" y="534280"/>
                  </a:lnTo>
                  <a:lnTo>
                    <a:pt x="9492191" y="534438"/>
                  </a:lnTo>
                  <a:lnTo>
                    <a:pt x="9492342" y="534596"/>
                  </a:lnTo>
                  <a:lnTo>
                    <a:pt x="9492191" y="534754"/>
                  </a:lnTo>
                  <a:lnTo>
                    <a:pt x="9492342" y="534912"/>
                  </a:lnTo>
                  <a:lnTo>
                    <a:pt x="9492191" y="535070"/>
                  </a:lnTo>
                  <a:lnTo>
                    <a:pt x="9492342" y="535227"/>
                  </a:lnTo>
                  <a:lnTo>
                    <a:pt x="9492191" y="535385"/>
                  </a:lnTo>
                  <a:lnTo>
                    <a:pt x="9492342" y="535543"/>
                  </a:lnTo>
                  <a:lnTo>
                    <a:pt x="9492191" y="535701"/>
                  </a:lnTo>
                  <a:lnTo>
                    <a:pt x="9492342" y="535858"/>
                  </a:lnTo>
                  <a:lnTo>
                    <a:pt x="9492191" y="536016"/>
                  </a:lnTo>
                  <a:lnTo>
                    <a:pt x="9492342" y="536174"/>
                  </a:lnTo>
                  <a:lnTo>
                    <a:pt x="9492191" y="536332"/>
                  </a:lnTo>
                  <a:lnTo>
                    <a:pt x="9492342" y="536490"/>
                  </a:lnTo>
                  <a:lnTo>
                    <a:pt x="9492191" y="536648"/>
                  </a:lnTo>
                  <a:lnTo>
                    <a:pt x="9492342" y="536805"/>
                  </a:lnTo>
                  <a:lnTo>
                    <a:pt x="9492191" y="536963"/>
                  </a:lnTo>
                  <a:lnTo>
                    <a:pt x="9492342" y="537121"/>
                  </a:lnTo>
                  <a:lnTo>
                    <a:pt x="9492191" y="537279"/>
                  </a:lnTo>
                  <a:lnTo>
                    <a:pt x="9492342" y="537436"/>
                  </a:lnTo>
                  <a:lnTo>
                    <a:pt x="9492191" y="537594"/>
                  </a:lnTo>
                  <a:lnTo>
                    <a:pt x="9492342" y="537752"/>
                  </a:lnTo>
                  <a:lnTo>
                    <a:pt x="9492191" y="537910"/>
                  </a:lnTo>
                  <a:lnTo>
                    <a:pt x="9492342" y="538067"/>
                  </a:lnTo>
                  <a:lnTo>
                    <a:pt x="9492191" y="538225"/>
                  </a:lnTo>
                  <a:lnTo>
                    <a:pt x="9492342" y="538383"/>
                  </a:lnTo>
                  <a:lnTo>
                    <a:pt x="9492191" y="538541"/>
                  </a:lnTo>
                  <a:lnTo>
                    <a:pt x="9492342" y="538698"/>
                  </a:lnTo>
                  <a:lnTo>
                    <a:pt x="9492191" y="538856"/>
                  </a:lnTo>
                  <a:lnTo>
                    <a:pt x="9492342" y="539014"/>
                  </a:lnTo>
                  <a:lnTo>
                    <a:pt x="9492191" y="539172"/>
                  </a:lnTo>
                  <a:lnTo>
                    <a:pt x="9492342" y="539329"/>
                  </a:lnTo>
                  <a:lnTo>
                    <a:pt x="9492191" y="539487"/>
                  </a:lnTo>
                  <a:lnTo>
                    <a:pt x="9492342" y="539645"/>
                  </a:lnTo>
                  <a:lnTo>
                    <a:pt x="9492191" y="539803"/>
                  </a:lnTo>
                  <a:lnTo>
                    <a:pt x="9492342" y="539960"/>
                  </a:lnTo>
                  <a:lnTo>
                    <a:pt x="9492191" y="540118"/>
                  </a:lnTo>
                  <a:lnTo>
                    <a:pt x="9492342" y="540276"/>
                  </a:lnTo>
                  <a:lnTo>
                    <a:pt x="9492191" y="540434"/>
                  </a:lnTo>
                  <a:lnTo>
                    <a:pt x="9492342" y="540592"/>
                  </a:lnTo>
                  <a:lnTo>
                    <a:pt x="9492191" y="540750"/>
                  </a:lnTo>
                  <a:lnTo>
                    <a:pt x="9492342" y="540907"/>
                  </a:lnTo>
                  <a:lnTo>
                    <a:pt x="9492191" y="541065"/>
                  </a:lnTo>
                  <a:lnTo>
                    <a:pt x="9492342" y="541223"/>
                  </a:lnTo>
                  <a:lnTo>
                    <a:pt x="9492191" y="541381"/>
                  </a:lnTo>
                  <a:lnTo>
                    <a:pt x="9492342" y="541538"/>
                  </a:lnTo>
                  <a:lnTo>
                    <a:pt x="9492191" y="541696"/>
                  </a:lnTo>
                  <a:lnTo>
                    <a:pt x="9492342" y="541854"/>
                  </a:lnTo>
                  <a:lnTo>
                    <a:pt x="9492191" y="542012"/>
                  </a:lnTo>
                  <a:lnTo>
                    <a:pt x="9492342" y="542169"/>
                  </a:lnTo>
                  <a:lnTo>
                    <a:pt x="9492191" y="542327"/>
                  </a:lnTo>
                  <a:lnTo>
                    <a:pt x="9492342" y="542485"/>
                  </a:lnTo>
                  <a:lnTo>
                    <a:pt x="9492191" y="542643"/>
                  </a:lnTo>
                  <a:lnTo>
                    <a:pt x="9492342" y="542800"/>
                  </a:lnTo>
                  <a:lnTo>
                    <a:pt x="9492191" y="542958"/>
                  </a:lnTo>
                  <a:lnTo>
                    <a:pt x="9492342" y="543116"/>
                  </a:lnTo>
                  <a:lnTo>
                    <a:pt x="9492191" y="543274"/>
                  </a:lnTo>
                  <a:lnTo>
                    <a:pt x="9492342" y="543431"/>
                  </a:lnTo>
                  <a:lnTo>
                    <a:pt x="9492191" y="543589"/>
                  </a:lnTo>
                  <a:lnTo>
                    <a:pt x="9492342" y="543747"/>
                  </a:lnTo>
                  <a:lnTo>
                    <a:pt x="9492191" y="543905"/>
                  </a:lnTo>
                  <a:lnTo>
                    <a:pt x="9492342" y="544063"/>
                  </a:lnTo>
                  <a:lnTo>
                    <a:pt x="9492191" y="544221"/>
                  </a:lnTo>
                  <a:lnTo>
                    <a:pt x="9492342" y="544378"/>
                  </a:lnTo>
                  <a:lnTo>
                    <a:pt x="9492191" y="544536"/>
                  </a:lnTo>
                  <a:lnTo>
                    <a:pt x="9492342" y="544694"/>
                  </a:lnTo>
                  <a:lnTo>
                    <a:pt x="9492191" y="544852"/>
                  </a:lnTo>
                  <a:lnTo>
                    <a:pt x="9492342" y="545009"/>
                  </a:lnTo>
                  <a:lnTo>
                    <a:pt x="9492191" y="545167"/>
                  </a:lnTo>
                  <a:lnTo>
                    <a:pt x="9492342" y="545325"/>
                  </a:lnTo>
                  <a:lnTo>
                    <a:pt x="9492191" y="545483"/>
                  </a:lnTo>
                  <a:lnTo>
                    <a:pt x="9492342" y="545641"/>
                  </a:lnTo>
                  <a:lnTo>
                    <a:pt x="9492191" y="545799"/>
                  </a:lnTo>
                  <a:lnTo>
                    <a:pt x="9492342" y="545956"/>
                  </a:lnTo>
                  <a:lnTo>
                    <a:pt x="9492191" y="546114"/>
                  </a:lnTo>
                  <a:lnTo>
                    <a:pt x="9492342" y="546272"/>
                  </a:lnTo>
                  <a:lnTo>
                    <a:pt x="9492191" y="546430"/>
                  </a:lnTo>
                  <a:lnTo>
                    <a:pt x="9492342" y="546587"/>
                  </a:lnTo>
                  <a:lnTo>
                    <a:pt x="9492191" y="546745"/>
                  </a:lnTo>
                  <a:lnTo>
                    <a:pt x="9492342" y="546903"/>
                  </a:lnTo>
                  <a:lnTo>
                    <a:pt x="9492191" y="547061"/>
                  </a:lnTo>
                  <a:lnTo>
                    <a:pt x="9492342" y="547218"/>
                  </a:lnTo>
                  <a:lnTo>
                    <a:pt x="9492191" y="547376"/>
                  </a:lnTo>
                  <a:lnTo>
                    <a:pt x="9492342" y="547534"/>
                  </a:lnTo>
                  <a:lnTo>
                    <a:pt x="9492191" y="547692"/>
                  </a:lnTo>
                  <a:lnTo>
                    <a:pt x="9492342" y="547849"/>
                  </a:lnTo>
                  <a:lnTo>
                    <a:pt x="9492191" y="548007"/>
                  </a:lnTo>
                  <a:lnTo>
                    <a:pt x="9492342" y="548165"/>
                  </a:lnTo>
                  <a:lnTo>
                    <a:pt x="9492191" y="548323"/>
                  </a:lnTo>
                  <a:lnTo>
                    <a:pt x="9492342" y="548480"/>
                  </a:lnTo>
                  <a:lnTo>
                    <a:pt x="9492191" y="548638"/>
                  </a:lnTo>
                  <a:lnTo>
                    <a:pt x="9492342" y="548796"/>
                  </a:lnTo>
                  <a:lnTo>
                    <a:pt x="9492191" y="548954"/>
                  </a:lnTo>
                  <a:lnTo>
                    <a:pt x="9492342" y="549111"/>
                  </a:lnTo>
                  <a:lnTo>
                    <a:pt x="9492191" y="549269"/>
                  </a:lnTo>
                  <a:lnTo>
                    <a:pt x="9492342" y="549427"/>
                  </a:lnTo>
                  <a:lnTo>
                    <a:pt x="9492191" y="549585"/>
                  </a:lnTo>
                  <a:lnTo>
                    <a:pt x="9492342" y="549743"/>
                  </a:lnTo>
                  <a:lnTo>
                    <a:pt x="9492191" y="549901"/>
                  </a:lnTo>
                  <a:lnTo>
                    <a:pt x="9492342" y="550058"/>
                  </a:lnTo>
                  <a:lnTo>
                    <a:pt x="9492191" y="550216"/>
                  </a:lnTo>
                  <a:lnTo>
                    <a:pt x="9492342" y="550374"/>
                  </a:lnTo>
                  <a:lnTo>
                    <a:pt x="9492191" y="550532"/>
                  </a:lnTo>
                  <a:lnTo>
                    <a:pt x="9492342" y="550689"/>
                  </a:lnTo>
                  <a:lnTo>
                    <a:pt x="9492191" y="550847"/>
                  </a:lnTo>
                  <a:lnTo>
                    <a:pt x="9492342" y="551005"/>
                  </a:lnTo>
                  <a:lnTo>
                    <a:pt x="9492191" y="551163"/>
                  </a:lnTo>
                  <a:lnTo>
                    <a:pt x="9492342" y="551320"/>
                  </a:lnTo>
                  <a:lnTo>
                    <a:pt x="9492191" y="551478"/>
                  </a:lnTo>
                  <a:lnTo>
                    <a:pt x="9492342" y="551636"/>
                  </a:lnTo>
                  <a:lnTo>
                    <a:pt x="9492191" y="551794"/>
                  </a:lnTo>
                  <a:lnTo>
                    <a:pt x="9492342" y="551951"/>
                  </a:lnTo>
                  <a:lnTo>
                    <a:pt x="9492191" y="552109"/>
                  </a:lnTo>
                  <a:lnTo>
                    <a:pt x="9492342" y="552267"/>
                  </a:lnTo>
                  <a:lnTo>
                    <a:pt x="9492191" y="552425"/>
                  </a:lnTo>
                  <a:lnTo>
                    <a:pt x="9492342" y="552582"/>
                  </a:lnTo>
                  <a:lnTo>
                    <a:pt x="9492191" y="552740"/>
                  </a:lnTo>
                  <a:lnTo>
                    <a:pt x="9492342" y="552898"/>
                  </a:lnTo>
                  <a:lnTo>
                    <a:pt x="9492191" y="553056"/>
                  </a:lnTo>
                  <a:lnTo>
                    <a:pt x="9492342" y="553214"/>
                  </a:lnTo>
                  <a:lnTo>
                    <a:pt x="9492191" y="553372"/>
                  </a:lnTo>
                  <a:lnTo>
                    <a:pt x="9492342" y="553529"/>
                  </a:lnTo>
                  <a:lnTo>
                    <a:pt x="9492191" y="553687"/>
                  </a:lnTo>
                  <a:lnTo>
                    <a:pt x="9492342" y="553845"/>
                  </a:lnTo>
                  <a:lnTo>
                    <a:pt x="9492191" y="554003"/>
                  </a:lnTo>
                  <a:lnTo>
                    <a:pt x="9492342" y="554160"/>
                  </a:lnTo>
                  <a:lnTo>
                    <a:pt x="9492191" y="554318"/>
                  </a:lnTo>
                  <a:lnTo>
                    <a:pt x="9492342" y="554476"/>
                  </a:lnTo>
                  <a:lnTo>
                    <a:pt x="9492191" y="554634"/>
                  </a:lnTo>
                  <a:lnTo>
                    <a:pt x="9492342" y="554792"/>
                  </a:lnTo>
                  <a:lnTo>
                    <a:pt x="9492191" y="554950"/>
                  </a:lnTo>
                  <a:lnTo>
                    <a:pt x="9492342" y="555107"/>
                  </a:lnTo>
                  <a:lnTo>
                    <a:pt x="9492191" y="555265"/>
                  </a:lnTo>
                  <a:lnTo>
                    <a:pt x="9492342" y="555423"/>
                  </a:lnTo>
                  <a:lnTo>
                    <a:pt x="9492191" y="555581"/>
                  </a:lnTo>
                  <a:lnTo>
                    <a:pt x="9492342" y="555738"/>
                  </a:lnTo>
                  <a:lnTo>
                    <a:pt x="9492191" y="555896"/>
                  </a:lnTo>
                  <a:lnTo>
                    <a:pt x="9492342" y="556054"/>
                  </a:lnTo>
                  <a:lnTo>
                    <a:pt x="9492191" y="556212"/>
                  </a:lnTo>
                  <a:lnTo>
                    <a:pt x="9492342" y="556369"/>
                  </a:lnTo>
                  <a:lnTo>
                    <a:pt x="9492191" y="556527"/>
                  </a:lnTo>
                  <a:lnTo>
                    <a:pt x="9492342" y="556685"/>
                  </a:lnTo>
                  <a:lnTo>
                    <a:pt x="9492191" y="556843"/>
                  </a:lnTo>
                  <a:lnTo>
                    <a:pt x="9492342" y="557000"/>
                  </a:lnTo>
                  <a:lnTo>
                    <a:pt x="9492191" y="557158"/>
                  </a:lnTo>
                  <a:lnTo>
                    <a:pt x="9492342" y="557316"/>
                  </a:lnTo>
                  <a:lnTo>
                    <a:pt x="9492191" y="557474"/>
                  </a:lnTo>
                  <a:lnTo>
                    <a:pt x="9492342" y="557631"/>
                  </a:lnTo>
                  <a:lnTo>
                    <a:pt x="9492191" y="557789"/>
                  </a:lnTo>
                  <a:lnTo>
                    <a:pt x="9492342" y="557947"/>
                  </a:lnTo>
                  <a:lnTo>
                    <a:pt x="9492191" y="558105"/>
                  </a:lnTo>
                  <a:lnTo>
                    <a:pt x="9492342" y="558262"/>
                  </a:lnTo>
                  <a:lnTo>
                    <a:pt x="9492191" y="558420"/>
                  </a:lnTo>
                  <a:lnTo>
                    <a:pt x="9492342" y="558578"/>
                  </a:lnTo>
                  <a:lnTo>
                    <a:pt x="9492191" y="558736"/>
                  </a:lnTo>
                  <a:lnTo>
                    <a:pt x="9492342" y="558894"/>
                  </a:lnTo>
                  <a:lnTo>
                    <a:pt x="9492191" y="559052"/>
                  </a:lnTo>
                  <a:lnTo>
                    <a:pt x="9492342" y="559209"/>
                  </a:lnTo>
                  <a:lnTo>
                    <a:pt x="9492191" y="559367"/>
                  </a:lnTo>
                  <a:lnTo>
                    <a:pt x="9492342" y="559525"/>
                  </a:lnTo>
                  <a:lnTo>
                    <a:pt x="9492191" y="559683"/>
                  </a:lnTo>
                  <a:lnTo>
                    <a:pt x="9492342" y="559840"/>
                  </a:lnTo>
                  <a:lnTo>
                    <a:pt x="9492191" y="559998"/>
                  </a:lnTo>
                  <a:lnTo>
                    <a:pt x="9492342" y="560156"/>
                  </a:lnTo>
                  <a:lnTo>
                    <a:pt x="9492191" y="560314"/>
                  </a:lnTo>
                  <a:lnTo>
                    <a:pt x="9492342" y="560471"/>
                  </a:lnTo>
                  <a:lnTo>
                    <a:pt x="9492191" y="560629"/>
                  </a:lnTo>
                  <a:lnTo>
                    <a:pt x="9492342" y="560787"/>
                  </a:lnTo>
                  <a:lnTo>
                    <a:pt x="9492191" y="560945"/>
                  </a:lnTo>
                  <a:lnTo>
                    <a:pt x="9492342" y="561102"/>
                  </a:lnTo>
                  <a:lnTo>
                    <a:pt x="9492191" y="561260"/>
                  </a:lnTo>
                  <a:lnTo>
                    <a:pt x="9492342" y="561418"/>
                  </a:lnTo>
                  <a:lnTo>
                    <a:pt x="9492191" y="561576"/>
                  </a:lnTo>
                  <a:lnTo>
                    <a:pt x="9492342" y="561733"/>
                  </a:lnTo>
                  <a:lnTo>
                    <a:pt x="9492191" y="561891"/>
                  </a:lnTo>
                  <a:lnTo>
                    <a:pt x="9492342" y="562049"/>
                  </a:lnTo>
                  <a:lnTo>
                    <a:pt x="9492191" y="562207"/>
                  </a:lnTo>
                  <a:lnTo>
                    <a:pt x="9492342" y="562365"/>
                  </a:lnTo>
                  <a:lnTo>
                    <a:pt x="9492191" y="562523"/>
                  </a:lnTo>
                  <a:lnTo>
                    <a:pt x="9492342" y="562680"/>
                  </a:lnTo>
                  <a:lnTo>
                    <a:pt x="9492191" y="562838"/>
                  </a:lnTo>
                  <a:lnTo>
                    <a:pt x="9492342" y="562996"/>
                  </a:lnTo>
                  <a:lnTo>
                    <a:pt x="9492191" y="563154"/>
                  </a:lnTo>
                  <a:lnTo>
                    <a:pt x="9492342" y="563311"/>
                  </a:lnTo>
                  <a:lnTo>
                    <a:pt x="9492191" y="563469"/>
                  </a:lnTo>
                  <a:lnTo>
                    <a:pt x="9492342" y="563627"/>
                  </a:lnTo>
                  <a:lnTo>
                    <a:pt x="9492191" y="563785"/>
                  </a:lnTo>
                  <a:lnTo>
                    <a:pt x="9492342" y="563943"/>
                  </a:lnTo>
                  <a:lnTo>
                    <a:pt x="9492191" y="564101"/>
                  </a:lnTo>
                  <a:lnTo>
                    <a:pt x="9492342" y="564258"/>
                  </a:lnTo>
                  <a:lnTo>
                    <a:pt x="9492191" y="564416"/>
                  </a:lnTo>
                  <a:lnTo>
                    <a:pt x="9492342" y="564574"/>
                  </a:lnTo>
                  <a:lnTo>
                    <a:pt x="9492191" y="564732"/>
                  </a:lnTo>
                  <a:lnTo>
                    <a:pt x="9492342" y="564889"/>
                  </a:lnTo>
                  <a:lnTo>
                    <a:pt x="9492191" y="565047"/>
                  </a:lnTo>
                  <a:lnTo>
                    <a:pt x="9492342" y="565205"/>
                  </a:lnTo>
                  <a:lnTo>
                    <a:pt x="9492191" y="565363"/>
                  </a:lnTo>
                  <a:lnTo>
                    <a:pt x="9492342" y="565520"/>
                  </a:lnTo>
                  <a:lnTo>
                    <a:pt x="9492191" y="565678"/>
                  </a:lnTo>
                  <a:lnTo>
                    <a:pt x="9492342" y="565836"/>
                  </a:lnTo>
                  <a:lnTo>
                    <a:pt x="9492191" y="565994"/>
                  </a:lnTo>
                  <a:lnTo>
                    <a:pt x="9492342" y="566151"/>
                  </a:lnTo>
                  <a:lnTo>
                    <a:pt x="9492191" y="566309"/>
                  </a:lnTo>
                  <a:lnTo>
                    <a:pt x="9492342" y="566467"/>
                  </a:lnTo>
                  <a:lnTo>
                    <a:pt x="9492191" y="566625"/>
                  </a:lnTo>
                  <a:lnTo>
                    <a:pt x="9492342" y="566782"/>
                  </a:lnTo>
                  <a:lnTo>
                    <a:pt x="9492191" y="566940"/>
                  </a:lnTo>
                  <a:lnTo>
                    <a:pt x="9492342" y="567098"/>
                  </a:lnTo>
                  <a:lnTo>
                    <a:pt x="9492191" y="567256"/>
                  </a:lnTo>
                  <a:lnTo>
                    <a:pt x="9492342" y="567413"/>
                  </a:lnTo>
                  <a:lnTo>
                    <a:pt x="9492191" y="567571"/>
                  </a:lnTo>
                  <a:lnTo>
                    <a:pt x="9492342" y="567729"/>
                  </a:lnTo>
                  <a:lnTo>
                    <a:pt x="9492191" y="567887"/>
                  </a:lnTo>
                  <a:lnTo>
                    <a:pt x="9492342" y="568045"/>
                  </a:lnTo>
                  <a:lnTo>
                    <a:pt x="9492191" y="568203"/>
                  </a:lnTo>
                  <a:lnTo>
                    <a:pt x="9492342" y="568360"/>
                  </a:lnTo>
                  <a:lnTo>
                    <a:pt x="9492191" y="568518"/>
                  </a:lnTo>
                  <a:lnTo>
                    <a:pt x="9492342" y="568676"/>
                  </a:lnTo>
                  <a:lnTo>
                    <a:pt x="9492191" y="568834"/>
                  </a:lnTo>
                  <a:lnTo>
                    <a:pt x="9492342" y="568991"/>
                  </a:lnTo>
                  <a:lnTo>
                    <a:pt x="9492191" y="569149"/>
                  </a:lnTo>
                  <a:lnTo>
                    <a:pt x="9492342" y="569307"/>
                  </a:lnTo>
                  <a:lnTo>
                    <a:pt x="9492191" y="569465"/>
                  </a:lnTo>
                  <a:lnTo>
                    <a:pt x="9492342" y="569622"/>
                  </a:lnTo>
                  <a:lnTo>
                    <a:pt x="9492191" y="569780"/>
                  </a:lnTo>
                  <a:lnTo>
                    <a:pt x="9492342" y="569938"/>
                  </a:lnTo>
                  <a:lnTo>
                    <a:pt x="9492191" y="570096"/>
                  </a:lnTo>
                  <a:lnTo>
                    <a:pt x="9492342" y="570253"/>
                  </a:lnTo>
                  <a:lnTo>
                    <a:pt x="9492191" y="570411"/>
                  </a:lnTo>
                  <a:lnTo>
                    <a:pt x="9492342" y="570569"/>
                  </a:lnTo>
                  <a:lnTo>
                    <a:pt x="9492191" y="570727"/>
                  </a:lnTo>
                  <a:lnTo>
                    <a:pt x="9492342" y="570884"/>
                  </a:lnTo>
                  <a:lnTo>
                    <a:pt x="9492191" y="571042"/>
                  </a:lnTo>
                  <a:lnTo>
                    <a:pt x="9492342" y="571200"/>
                  </a:lnTo>
                  <a:lnTo>
                    <a:pt x="9492191" y="571358"/>
                  </a:lnTo>
                  <a:lnTo>
                    <a:pt x="9492342" y="571516"/>
                  </a:lnTo>
                  <a:lnTo>
                    <a:pt x="9492191" y="571674"/>
                  </a:lnTo>
                  <a:lnTo>
                    <a:pt x="9492342" y="571831"/>
                  </a:lnTo>
                  <a:lnTo>
                    <a:pt x="9492191" y="571989"/>
                  </a:lnTo>
                  <a:lnTo>
                    <a:pt x="9492342" y="572147"/>
                  </a:lnTo>
                  <a:lnTo>
                    <a:pt x="9492191" y="572305"/>
                  </a:lnTo>
                  <a:lnTo>
                    <a:pt x="9492342" y="572462"/>
                  </a:lnTo>
                  <a:lnTo>
                    <a:pt x="9492191" y="572620"/>
                  </a:lnTo>
                  <a:lnTo>
                    <a:pt x="9492342" y="572778"/>
                  </a:lnTo>
                  <a:lnTo>
                    <a:pt x="9492191" y="572936"/>
                  </a:lnTo>
                  <a:lnTo>
                    <a:pt x="9492342" y="573094"/>
                  </a:lnTo>
                  <a:lnTo>
                    <a:pt x="9492191" y="573252"/>
                  </a:lnTo>
                  <a:lnTo>
                    <a:pt x="9492342" y="573409"/>
                  </a:lnTo>
                  <a:lnTo>
                    <a:pt x="9492191" y="573567"/>
                  </a:lnTo>
                  <a:lnTo>
                    <a:pt x="9492342" y="573725"/>
                  </a:lnTo>
                  <a:lnTo>
                    <a:pt x="9492191" y="573883"/>
                  </a:lnTo>
                  <a:lnTo>
                    <a:pt x="9492342" y="574040"/>
                  </a:lnTo>
                  <a:lnTo>
                    <a:pt x="9492191" y="574198"/>
                  </a:lnTo>
                  <a:lnTo>
                    <a:pt x="9492342" y="574356"/>
                  </a:lnTo>
                  <a:lnTo>
                    <a:pt x="9492191" y="574514"/>
                  </a:lnTo>
                  <a:lnTo>
                    <a:pt x="9492342" y="574671"/>
                  </a:lnTo>
                  <a:lnTo>
                    <a:pt x="9492191" y="574829"/>
                  </a:lnTo>
                  <a:lnTo>
                    <a:pt x="9492342" y="574987"/>
                  </a:lnTo>
                  <a:lnTo>
                    <a:pt x="9492191" y="575145"/>
                  </a:lnTo>
                  <a:lnTo>
                    <a:pt x="9492342" y="575302"/>
                  </a:lnTo>
                  <a:lnTo>
                    <a:pt x="9492191" y="575460"/>
                  </a:lnTo>
                  <a:lnTo>
                    <a:pt x="9492342" y="575618"/>
                  </a:lnTo>
                  <a:lnTo>
                    <a:pt x="9492191" y="575776"/>
                  </a:lnTo>
                  <a:lnTo>
                    <a:pt x="9492342" y="575933"/>
                  </a:lnTo>
                  <a:lnTo>
                    <a:pt x="9492191" y="576091"/>
                  </a:lnTo>
                  <a:lnTo>
                    <a:pt x="9492342" y="576249"/>
                  </a:lnTo>
                  <a:lnTo>
                    <a:pt x="9492191" y="576407"/>
                  </a:lnTo>
                  <a:lnTo>
                    <a:pt x="9492342" y="576564"/>
                  </a:lnTo>
                  <a:lnTo>
                    <a:pt x="9492191" y="576722"/>
                  </a:lnTo>
                  <a:lnTo>
                    <a:pt x="9492342" y="576880"/>
                  </a:lnTo>
                  <a:lnTo>
                    <a:pt x="9492191" y="577038"/>
                  </a:lnTo>
                  <a:lnTo>
                    <a:pt x="9492342" y="577196"/>
                  </a:lnTo>
                  <a:lnTo>
                    <a:pt x="9492191" y="577354"/>
                  </a:lnTo>
                  <a:lnTo>
                    <a:pt x="9492342" y="577511"/>
                  </a:lnTo>
                  <a:lnTo>
                    <a:pt x="9492191" y="577669"/>
                  </a:lnTo>
                  <a:lnTo>
                    <a:pt x="9492342" y="577827"/>
                  </a:lnTo>
                  <a:lnTo>
                    <a:pt x="9492191" y="577985"/>
                  </a:lnTo>
                  <a:lnTo>
                    <a:pt x="9492342" y="578142"/>
                  </a:lnTo>
                  <a:lnTo>
                    <a:pt x="9492191" y="578300"/>
                  </a:lnTo>
                  <a:lnTo>
                    <a:pt x="9492342" y="578458"/>
                  </a:lnTo>
                  <a:lnTo>
                    <a:pt x="9492191" y="578616"/>
                  </a:lnTo>
                  <a:lnTo>
                    <a:pt x="9492342" y="578773"/>
                  </a:lnTo>
                  <a:lnTo>
                    <a:pt x="9492191" y="578931"/>
                  </a:lnTo>
                  <a:lnTo>
                    <a:pt x="9492342" y="579089"/>
                  </a:lnTo>
                  <a:lnTo>
                    <a:pt x="9492191" y="579247"/>
                  </a:lnTo>
                  <a:lnTo>
                    <a:pt x="9492342" y="579404"/>
                  </a:lnTo>
                  <a:lnTo>
                    <a:pt x="9492191" y="579562"/>
                  </a:lnTo>
                  <a:lnTo>
                    <a:pt x="9492342" y="579720"/>
                  </a:lnTo>
                  <a:lnTo>
                    <a:pt x="9492191" y="579878"/>
                  </a:lnTo>
                  <a:lnTo>
                    <a:pt x="9492342" y="580035"/>
                  </a:lnTo>
                  <a:lnTo>
                    <a:pt x="9492191" y="580193"/>
                  </a:lnTo>
                  <a:lnTo>
                    <a:pt x="9492342" y="580351"/>
                  </a:lnTo>
                  <a:lnTo>
                    <a:pt x="9492191" y="580509"/>
                  </a:lnTo>
                  <a:lnTo>
                    <a:pt x="9492342" y="580667"/>
                  </a:lnTo>
                  <a:lnTo>
                    <a:pt x="9492191" y="580825"/>
                  </a:lnTo>
                  <a:lnTo>
                    <a:pt x="9492342" y="580982"/>
                  </a:lnTo>
                  <a:lnTo>
                    <a:pt x="9492191" y="581140"/>
                  </a:lnTo>
                  <a:lnTo>
                    <a:pt x="9492342" y="581298"/>
                  </a:lnTo>
                  <a:lnTo>
                    <a:pt x="9492191" y="581456"/>
                  </a:lnTo>
                  <a:lnTo>
                    <a:pt x="9492342" y="581613"/>
                  </a:lnTo>
                  <a:lnTo>
                    <a:pt x="9492191" y="581771"/>
                  </a:lnTo>
                  <a:lnTo>
                    <a:pt x="9492342" y="581929"/>
                  </a:lnTo>
                  <a:lnTo>
                    <a:pt x="9492191" y="582087"/>
                  </a:lnTo>
                  <a:lnTo>
                    <a:pt x="9492342" y="582245"/>
                  </a:lnTo>
                  <a:lnTo>
                    <a:pt x="9492191" y="582403"/>
                  </a:lnTo>
                  <a:lnTo>
                    <a:pt x="9492342" y="582560"/>
                  </a:lnTo>
                  <a:lnTo>
                    <a:pt x="9492191" y="582718"/>
                  </a:lnTo>
                  <a:lnTo>
                    <a:pt x="9492342" y="582876"/>
                  </a:lnTo>
                  <a:lnTo>
                    <a:pt x="9492191" y="583034"/>
                  </a:lnTo>
                  <a:lnTo>
                    <a:pt x="9492342" y="583191"/>
                  </a:lnTo>
                  <a:lnTo>
                    <a:pt x="9492191" y="583349"/>
                  </a:lnTo>
                  <a:lnTo>
                    <a:pt x="9492342" y="583506"/>
                  </a:lnTo>
                  <a:lnTo>
                    <a:pt x="9492191" y="583664"/>
                  </a:lnTo>
                  <a:lnTo>
                    <a:pt x="9492342" y="583822"/>
                  </a:lnTo>
                  <a:lnTo>
                    <a:pt x="9492191" y="583980"/>
                  </a:lnTo>
                  <a:lnTo>
                    <a:pt x="9492342" y="584138"/>
                  </a:lnTo>
                  <a:lnTo>
                    <a:pt x="9492191" y="584296"/>
                  </a:lnTo>
                  <a:lnTo>
                    <a:pt x="9492342" y="584453"/>
                  </a:lnTo>
                  <a:lnTo>
                    <a:pt x="9492191" y="584611"/>
                  </a:lnTo>
                  <a:lnTo>
                    <a:pt x="9492342" y="584769"/>
                  </a:lnTo>
                  <a:lnTo>
                    <a:pt x="9492191" y="584927"/>
                  </a:lnTo>
                  <a:lnTo>
                    <a:pt x="9492342" y="585084"/>
                  </a:lnTo>
                  <a:lnTo>
                    <a:pt x="9492191" y="585242"/>
                  </a:lnTo>
                  <a:lnTo>
                    <a:pt x="9492342" y="585400"/>
                  </a:lnTo>
                  <a:lnTo>
                    <a:pt x="9492191" y="585558"/>
                  </a:lnTo>
                  <a:lnTo>
                    <a:pt x="9492342" y="585715"/>
                  </a:lnTo>
                  <a:lnTo>
                    <a:pt x="9492191" y="585873"/>
                  </a:lnTo>
                  <a:lnTo>
                    <a:pt x="9492342" y="586031"/>
                  </a:lnTo>
                  <a:lnTo>
                    <a:pt x="9492191" y="586189"/>
                  </a:lnTo>
                  <a:lnTo>
                    <a:pt x="9492342" y="586347"/>
                  </a:lnTo>
                  <a:lnTo>
                    <a:pt x="9492191" y="586505"/>
                  </a:lnTo>
                  <a:lnTo>
                    <a:pt x="9492342" y="586662"/>
                  </a:lnTo>
                  <a:lnTo>
                    <a:pt x="9492191" y="586820"/>
                  </a:lnTo>
                  <a:lnTo>
                    <a:pt x="9492342" y="586978"/>
                  </a:lnTo>
                  <a:lnTo>
                    <a:pt x="9492191" y="587136"/>
                  </a:lnTo>
                  <a:lnTo>
                    <a:pt x="9492342" y="587293"/>
                  </a:lnTo>
                  <a:lnTo>
                    <a:pt x="9492191" y="587451"/>
                  </a:lnTo>
                  <a:lnTo>
                    <a:pt x="9492342" y="587609"/>
                  </a:lnTo>
                  <a:lnTo>
                    <a:pt x="9492191" y="587767"/>
                  </a:lnTo>
                  <a:lnTo>
                    <a:pt x="9492342" y="587924"/>
                  </a:lnTo>
                  <a:lnTo>
                    <a:pt x="9492191" y="588082"/>
                  </a:lnTo>
                  <a:lnTo>
                    <a:pt x="9492342" y="588240"/>
                  </a:lnTo>
                  <a:lnTo>
                    <a:pt x="9492191" y="588398"/>
                  </a:lnTo>
                  <a:lnTo>
                    <a:pt x="9492342" y="588555"/>
                  </a:lnTo>
                  <a:lnTo>
                    <a:pt x="9492191" y="588713"/>
                  </a:lnTo>
                  <a:lnTo>
                    <a:pt x="9492342" y="588871"/>
                  </a:lnTo>
                  <a:lnTo>
                    <a:pt x="9492191" y="589029"/>
                  </a:lnTo>
                  <a:lnTo>
                    <a:pt x="9492342" y="589186"/>
                  </a:lnTo>
                  <a:lnTo>
                    <a:pt x="9492191" y="589344"/>
                  </a:lnTo>
                  <a:lnTo>
                    <a:pt x="9492342" y="589502"/>
                  </a:lnTo>
                  <a:lnTo>
                    <a:pt x="9492191" y="589660"/>
                  </a:lnTo>
                  <a:lnTo>
                    <a:pt x="9492342" y="589818"/>
                  </a:lnTo>
                  <a:lnTo>
                    <a:pt x="9492191" y="589976"/>
                  </a:lnTo>
                  <a:lnTo>
                    <a:pt x="9492342" y="590133"/>
                  </a:lnTo>
                  <a:lnTo>
                    <a:pt x="9492191" y="590291"/>
                  </a:lnTo>
                  <a:lnTo>
                    <a:pt x="9492342" y="590449"/>
                  </a:lnTo>
                  <a:lnTo>
                    <a:pt x="9492191" y="590607"/>
                  </a:lnTo>
                  <a:lnTo>
                    <a:pt x="9492342" y="590764"/>
                  </a:lnTo>
                  <a:lnTo>
                    <a:pt x="9492191" y="590922"/>
                  </a:lnTo>
                  <a:lnTo>
                    <a:pt x="9492342" y="591080"/>
                  </a:lnTo>
                  <a:lnTo>
                    <a:pt x="9492191" y="591238"/>
                  </a:lnTo>
                  <a:lnTo>
                    <a:pt x="9492342" y="591396"/>
                  </a:lnTo>
                  <a:lnTo>
                    <a:pt x="9492191" y="591554"/>
                  </a:lnTo>
                  <a:lnTo>
                    <a:pt x="9492342" y="591711"/>
                  </a:lnTo>
                  <a:lnTo>
                    <a:pt x="9492191" y="591869"/>
                  </a:lnTo>
                  <a:lnTo>
                    <a:pt x="9492342" y="592027"/>
                  </a:lnTo>
                  <a:lnTo>
                    <a:pt x="9492191" y="592185"/>
                  </a:lnTo>
                  <a:lnTo>
                    <a:pt x="9492342" y="592342"/>
                  </a:lnTo>
                  <a:lnTo>
                    <a:pt x="9492191" y="592500"/>
                  </a:lnTo>
                  <a:lnTo>
                    <a:pt x="9492342" y="592657"/>
                  </a:lnTo>
                  <a:lnTo>
                    <a:pt x="9492191" y="592815"/>
                  </a:lnTo>
                  <a:lnTo>
                    <a:pt x="9492342" y="592973"/>
                  </a:lnTo>
                  <a:lnTo>
                    <a:pt x="9492191" y="593131"/>
                  </a:lnTo>
                  <a:lnTo>
                    <a:pt x="9492342" y="593289"/>
                  </a:lnTo>
                  <a:lnTo>
                    <a:pt x="9492191" y="593447"/>
                  </a:lnTo>
                  <a:lnTo>
                    <a:pt x="9492342" y="593604"/>
                  </a:lnTo>
                  <a:lnTo>
                    <a:pt x="9492191" y="593762"/>
                  </a:lnTo>
                  <a:lnTo>
                    <a:pt x="9492342" y="593920"/>
                  </a:lnTo>
                  <a:lnTo>
                    <a:pt x="9492191" y="594078"/>
                  </a:lnTo>
                  <a:lnTo>
                    <a:pt x="9492342" y="594235"/>
                  </a:lnTo>
                  <a:lnTo>
                    <a:pt x="9492191" y="594393"/>
                  </a:lnTo>
                  <a:lnTo>
                    <a:pt x="9492342" y="594551"/>
                  </a:lnTo>
                  <a:lnTo>
                    <a:pt x="9492191" y="594709"/>
                  </a:lnTo>
                  <a:lnTo>
                    <a:pt x="9492342" y="594866"/>
                  </a:lnTo>
                  <a:lnTo>
                    <a:pt x="9492191" y="595024"/>
                  </a:lnTo>
                  <a:lnTo>
                    <a:pt x="9492342" y="595182"/>
                  </a:lnTo>
                  <a:lnTo>
                    <a:pt x="9492191" y="595340"/>
                  </a:lnTo>
                  <a:lnTo>
                    <a:pt x="9492342" y="595498"/>
                  </a:lnTo>
                  <a:lnTo>
                    <a:pt x="9492191" y="595656"/>
                  </a:lnTo>
                  <a:lnTo>
                    <a:pt x="9492342" y="595813"/>
                  </a:lnTo>
                  <a:cubicBezTo>
                    <a:pt x="9492342" y="872415"/>
                    <a:pt x="7367409" y="1096645"/>
                    <a:pt x="4746171" y="1096645"/>
                  </a:cubicBezTo>
                  <a:cubicBezTo>
                    <a:pt x="2124933" y="1096645"/>
                    <a:pt x="43" y="872415"/>
                    <a:pt x="43" y="595813"/>
                  </a:cubicBezTo>
                  <a:lnTo>
                    <a:pt x="193" y="595656"/>
                  </a:lnTo>
                  <a:lnTo>
                    <a:pt x="42" y="595498"/>
                  </a:lnTo>
                  <a:lnTo>
                    <a:pt x="193" y="595340"/>
                  </a:lnTo>
                  <a:lnTo>
                    <a:pt x="42" y="595182"/>
                  </a:lnTo>
                  <a:lnTo>
                    <a:pt x="193" y="595024"/>
                  </a:lnTo>
                  <a:lnTo>
                    <a:pt x="42" y="594866"/>
                  </a:lnTo>
                  <a:lnTo>
                    <a:pt x="193" y="594709"/>
                  </a:lnTo>
                  <a:lnTo>
                    <a:pt x="42" y="594551"/>
                  </a:lnTo>
                  <a:lnTo>
                    <a:pt x="193" y="594393"/>
                  </a:lnTo>
                  <a:lnTo>
                    <a:pt x="42" y="594235"/>
                  </a:lnTo>
                  <a:lnTo>
                    <a:pt x="192" y="594078"/>
                  </a:lnTo>
                  <a:lnTo>
                    <a:pt x="42" y="593920"/>
                  </a:lnTo>
                  <a:lnTo>
                    <a:pt x="193" y="593762"/>
                  </a:lnTo>
                  <a:lnTo>
                    <a:pt x="42" y="593604"/>
                  </a:lnTo>
                  <a:lnTo>
                    <a:pt x="192" y="593447"/>
                  </a:lnTo>
                  <a:lnTo>
                    <a:pt x="41" y="593289"/>
                  </a:lnTo>
                  <a:lnTo>
                    <a:pt x="192" y="593131"/>
                  </a:lnTo>
                  <a:lnTo>
                    <a:pt x="41" y="592973"/>
                  </a:lnTo>
                  <a:lnTo>
                    <a:pt x="192" y="592815"/>
                  </a:lnTo>
                  <a:lnTo>
                    <a:pt x="41" y="592657"/>
                  </a:lnTo>
                  <a:lnTo>
                    <a:pt x="192" y="592500"/>
                  </a:lnTo>
                  <a:lnTo>
                    <a:pt x="41" y="592342"/>
                  </a:lnTo>
                  <a:lnTo>
                    <a:pt x="191" y="592185"/>
                  </a:lnTo>
                  <a:lnTo>
                    <a:pt x="41" y="592027"/>
                  </a:lnTo>
                  <a:lnTo>
                    <a:pt x="192" y="591869"/>
                  </a:lnTo>
                  <a:lnTo>
                    <a:pt x="41" y="591711"/>
                  </a:lnTo>
                  <a:lnTo>
                    <a:pt x="191" y="591554"/>
                  </a:lnTo>
                  <a:lnTo>
                    <a:pt x="41" y="591396"/>
                  </a:lnTo>
                  <a:lnTo>
                    <a:pt x="192" y="591238"/>
                  </a:lnTo>
                  <a:lnTo>
                    <a:pt x="40" y="591080"/>
                  </a:lnTo>
                  <a:lnTo>
                    <a:pt x="191" y="590922"/>
                  </a:lnTo>
                  <a:lnTo>
                    <a:pt x="40" y="590764"/>
                  </a:lnTo>
                  <a:lnTo>
                    <a:pt x="191" y="590607"/>
                  </a:lnTo>
                  <a:lnTo>
                    <a:pt x="40" y="590449"/>
                  </a:lnTo>
                  <a:lnTo>
                    <a:pt x="191" y="590291"/>
                  </a:lnTo>
                  <a:lnTo>
                    <a:pt x="40" y="590133"/>
                  </a:lnTo>
                  <a:lnTo>
                    <a:pt x="190" y="589976"/>
                  </a:lnTo>
                  <a:lnTo>
                    <a:pt x="40" y="589818"/>
                  </a:lnTo>
                  <a:lnTo>
                    <a:pt x="191" y="589660"/>
                  </a:lnTo>
                  <a:lnTo>
                    <a:pt x="40" y="589502"/>
                  </a:lnTo>
                  <a:lnTo>
                    <a:pt x="191" y="589344"/>
                  </a:lnTo>
                  <a:lnTo>
                    <a:pt x="40" y="589186"/>
                  </a:lnTo>
                  <a:lnTo>
                    <a:pt x="190" y="589029"/>
                  </a:lnTo>
                  <a:lnTo>
                    <a:pt x="39" y="588871"/>
                  </a:lnTo>
                  <a:lnTo>
                    <a:pt x="190" y="588713"/>
                  </a:lnTo>
                  <a:lnTo>
                    <a:pt x="39" y="588555"/>
                  </a:lnTo>
                  <a:lnTo>
                    <a:pt x="190" y="588398"/>
                  </a:lnTo>
                  <a:lnTo>
                    <a:pt x="39" y="588240"/>
                  </a:lnTo>
                  <a:lnTo>
                    <a:pt x="190" y="588082"/>
                  </a:lnTo>
                  <a:lnTo>
                    <a:pt x="39" y="587924"/>
                  </a:lnTo>
                  <a:lnTo>
                    <a:pt x="189" y="587767"/>
                  </a:lnTo>
                  <a:lnTo>
                    <a:pt x="39" y="587609"/>
                  </a:lnTo>
                  <a:lnTo>
                    <a:pt x="190" y="587451"/>
                  </a:lnTo>
                  <a:lnTo>
                    <a:pt x="39" y="587293"/>
                  </a:lnTo>
                  <a:lnTo>
                    <a:pt x="189" y="587136"/>
                  </a:lnTo>
                  <a:lnTo>
                    <a:pt x="39" y="586978"/>
                  </a:lnTo>
                  <a:lnTo>
                    <a:pt x="190" y="586820"/>
                  </a:lnTo>
                  <a:lnTo>
                    <a:pt x="38" y="586662"/>
                  </a:lnTo>
                  <a:lnTo>
                    <a:pt x="189" y="586505"/>
                  </a:lnTo>
                  <a:lnTo>
                    <a:pt x="38" y="586347"/>
                  </a:lnTo>
                  <a:lnTo>
                    <a:pt x="189" y="586189"/>
                  </a:lnTo>
                  <a:lnTo>
                    <a:pt x="38" y="586031"/>
                  </a:lnTo>
                  <a:lnTo>
                    <a:pt x="189" y="585873"/>
                  </a:lnTo>
                  <a:lnTo>
                    <a:pt x="38" y="585715"/>
                  </a:lnTo>
                  <a:lnTo>
                    <a:pt x="188" y="585558"/>
                  </a:lnTo>
                  <a:lnTo>
                    <a:pt x="38" y="585400"/>
                  </a:lnTo>
                  <a:lnTo>
                    <a:pt x="189" y="585242"/>
                  </a:lnTo>
                  <a:lnTo>
                    <a:pt x="38" y="585084"/>
                  </a:lnTo>
                  <a:lnTo>
                    <a:pt x="188" y="584927"/>
                  </a:lnTo>
                  <a:lnTo>
                    <a:pt x="38" y="584769"/>
                  </a:lnTo>
                  <a:lnTo>
                    <a:pt x="189" y="584611"/>
                  </a:lnTo>
                  <a:lnTo>
                    <a:pt x="37" y="584453"/>
                  </a:lnTo>
                  <a:lnTo>
                    <a:pt x="188" y="584296"/>
                  </a:lnTo>
                  <a:lnTo>
                    <a:pt x="37" y="584138"/>
                  </a:lnTo>
                  <a:lnTo>
                    <a:pt x="188" y="583980"/>
                  </a:lnTo>
                  <a:lnTo>
                    <a:pt x="37" y="583822"/>
                  </a:lnTo>
                  <a:lnTo>
                    <a:pt x="188" y="583664"/>
                  </a:lnTo>
                  <a:lnTo>
                    <a:pt x="37" y="583506"/>
                  </a:lnTo>
                  <a:lnTo>
                    <a:pt x="187" y="583349"/>
                  </a:lnTo>
                  <a:lnTo>
                    <a:pt x="37" y="583191"/>
                  </a:lnTo>
                  <a:lnTo>
                    <a:pt x="187" y="583034"/>
                  </a:lnTo>
                  <a:lnTo>
                    <a:pt x="37" y="582876"/>
                  </a:lnTo>
                  <a:lnTo>
                    <a:pt x="188" y="582718"/>
                  </a:lnTo>
                  <a:lnTo>
                    <a:pt x="37" y="582560"/>
                  </a:lnTo>
                  <a:lnTo>
                    <a:pt x="187" y="582403"/>
                  </a:lnTo>
                  <a:lnTo>
                    <a:pt x="36" y="582245"/>
                  </a:lnTo>
                  <a:lnTo>
                    <a:pt x="187" y="582087"/>
                  </a:lnTo>
                  <a:lnTo>
                    <a:pt x="36" y="581929"/>
                  </a:lnTo>
                  <a:lnTo>
                    <a:pt x="187" y="581771"/>
                  </a:lnTo>
                  <a:lnTo>
                    <a:pt x="36" y="581613"/>
                  </a:lnTo>
                  <a:lnTo>
                    <a:pt x="187" y="581456"/>
                  </a:lnTo>
                  <a:lnTo>
                    <a:pt x="36" y="581298"/>
                  </a:lnTo>
                  <a:lnTo>
                    <a:pt x="187" y="581140"/>
                  </a:lnTo>
                  <a:lnTo>
                    <a:pt x="36" y="580982"/>
                  </a:lnTo>
                  <a:lnTo>
                    <a:pt x="186" y="580825"/>
                  </a:lnTo>
                  <a:lnTo>
                    <a:pt x="36" y="580667"/>
                  </a:lnTo>
                  <a:lnTo>
                    <a:pt x="187" y="580509"/>
                  </a:lnTo>
                  <a:lnTo>
                    <a:pt x="36" y="580351"/>
                  </a:lnTo>
                  <a:lnTo>
                    <a:pt x="187" y="580193"/>
                  </a:lnTo>
                  <a:lnTo>
                    <a:pt x="36" y="580035"/>
                  </a:lnTo>
                  <a:lnTo>
                    <a:pt x="186" y="579878"/>
                  </a:lnTo>
                  <a:lnTo>
                    <a:pt x="35" y="579720"/>
                  </a:lnTo>
                  <a:lnTo>
                    <a:pt x="186" y="579562"/>
                  </a:lnTo>
                  <a:lnTo>
                    <a:pt x="35" y="579404"/>
                  </a:lnTo>
                  <a:lnTo>
                    <a:pt x="186" y="579247"/>
                  </a:lnTo>
                  <a:lnTo>
                    <a:pt x="35" y="579089"/>
                  </a:lnTo>
                  <a:lnTo>
                    <a:pt x="186" y="578931"/>
                  </a:lnTo>
                  <a:lnTo>
                    <a:pt x="35" y="578773"/>
                  </a:lnTo>
                  <a:lnTo>
                    <a:pt x="185" y="578616"/>
                  </a:lnTo>
                  <a:lnTo>
                    <a:pt x="35" y="578458"/>
                  </a:lnTo>
                  <a:lnTo>
                    <a:pt x="186" y="578300"/>
                  </a:lnTo>
                  <a:lnTo>
                    <a:pt x="35" y="578142"/>
                  </a:lnTo>
                  <a:lnTo>
                    <a:pt x="185" y="577985"/>
                  </a:lnTo>
                  <a:lnTo>
                    <a:pt x="35" y="577827"/>
                  </a:lnTo>
                  <a:lnTo>
                    <a:pt x="185" y="577669"/>
                  </a:lnTo>
                  <a:lnTo>
                    <a:pt x="34" y="577511"/>
                  </a:lnTo>
                  <a:lnTo>
                    <a:pt x="185" y="577354"/>
                  </a:lnTo>
                  <a:lnTo>
                    <a:pt x="34" y="577196"/>
                  </a:lnTo>
                  <a:lnTo>
                    <a:pt x="185" y="577038"/>
                  </a:lnTo>
                  <a:lnTo>
                    <a:pt x="34" y="576880"/>
                  </a:lnTo>
                  <a:lnTo>
                    <a:pt x="185" y="576722"/>
                  </a:lnTo>
                  <a:lnTo>
                    <a:pt x="34" y="576564"/>
                  </a:lnTo>
                  <a:lnTo>
                    <a:pt x="184" y="576407"/>
                  </a:lnTo>
                  <a:lnTo>
                    <a:pt x="34" y="576249"/>
                  </a:lnTo>
                  <a:lnTo>
                    <a:pt x="185" y="576091"/>
                  </a:lnTo>
                  <a:lnTo>
                    <a:pt x="34" y="575933"/>
                  </a:lnTo>
                  <a:lnTo>
                    <a:pt x="184" y="575776"/>
                  </a:lnTo>
                  <a:lnTo>
                    <a:pt x="34" y="575618"/>
                  </a:lnTo>
                  <a:lnTo>
                    <a:pt x="184" y="575460"/>
                  </a:lnTo>
                  <a:lnTo>
                    <a:pt x="33" y="575302"/>
                  </a:lnTo>
                  <a:lnTo>
                    <a:pt x="184" y="575145"/>
                  </a:lnTo>
                  <a:lnTo>
                    <a:pt x="33" y="574987"/>
                  </a:lnTo>
                  <a:lnTo>
                    <a:pt x="184" y="574829"/>
                  </a:lnTo>
                  <a:lnTo>
                    <a:pt x="33" y="574671"/>
                  </a:lnTo>
                  <a:lnTo>
                    <a:pt x="183" y="574514"/>
                  </a:lnTo>
                  <a:lnTo>
                    <a:pt x="33" y="574356"/>
                  </a:lnTo>
                  <a:lnTo>
                    <a:pt x="184" y="574198"/>
                  </a:lnTo>
                  <a:lnTo>
                    <a:pt x="33" y="574040"/>
                  </a:lnTo>
                  <a:lnTo>
                    <a:pt x="183" y="573883"/>
                  </a:lnTo>
                  <a:lnTo>
                    <a:pt x="33" y="573725"/>
                  </a:lnTo>
                  <a:lnTo>
                    <a:pt x="184" y="573567"/>
                  </a:lnTo>
                  <a:lnTo>
                    <a:pt x="33" y="573409"/>
                  </a:lnTo>
                  <a:lnTo>
                    <a:pt x="183" y="573252"/>
                  </a:lnTo>
                  <a:lnTo>
                    <a:pt x="32" y="573094"/>
                  </a:lnTo>
                  <a:lnTo>
                    <a:pt x="183" y="572936"/>
                  </a:lnTo>
                  <a:lnTo>
                    <a:pt x="32" y="572778"/>
                  </a:lnTo>
                  <a:lnTo>
                    <a:pt x="183" y="572620"/>
                  </a:lnTo>
                  <a:lnTo>
                    <a:pt x="32" y="572462"/>
                  </a:lnTo>
                  <a:lnTo>
                    <a:pt x="182" y="572305"/>
                  </a:lnTo>
                  <a:lnTo>
                    <a:pt x="32" y="572147"/>
                  </a:lnTo>
                  <a:lnTo>
                    <a:pt x="183" y="571989"/>
                  </a:lnTo>
                  <a:lnTo>
                    <a:pt x="32" y="571831"/>
                  </a:lnTo>
                  <a:lnTo>
                    <a:pt x="182" y="571674"/>
                  </a:lnTo>
                  <a:lnTo>
                    <a:pt x="32" y="571516"/>
                  </a:lnTo>
                  <a:lnTo>
                    <a:pt x="183" y="571358"/>
                  </a:lnTo>
                  <a:lnTo>
                    <a:pt x="32" y="571200"/>
                  </a:lnTo>
                  <a:lnTo>
                    <a:pt x="182" y="571042"/>
                  </a:lnTo>
                  <a:lnTo>
                    <a:pt x="31" y="570884"/>
                  </a:lnTo>
                  <a:lnTo>
                    <a:pt x="182" y="570727"/>
                  </a:lnTo>
                  <a:lnTo>
                    <a:pt x="31" y="570569"/>
                  </a:lnTo>
                  <a:lnTo>
                    <a:pt x="182" y="570411"/>
                  </a:lnTo>
                  <a:lnTo>
                    <a:pt x="31" y="570253"/>
                  </a:lnTo>
                  <a:lnTo>
                    <a:pt x="181" y="570096"/>
                  </a:lnTo>
                  <a:lnTo>
                    <a:pt x="31" y="569938"/>
                  </a:lnTo>
                  <a:lnTo>
                    <a:pt x="182" y="569780"/>
                  </a:lnTo>
                  <a:lnTo>
                    <a:pt x="31" y="569622"/>
                  </a:lnTo>
                  <a:lnTo>
                    <a:pt x="181" y="569465"/>
                  </a:lnTo>
                  <a:lnTo>
                    <a:pt x="31" y="569307"/>
                  </a:lnTo>
                  <a:lnTo>
                    <a:pt x="182" y="569149"/>
                  </a:lnTo>
                  <a:lnTo>
                    <a:pt x="31" y="568991"/>
                  </a:lnTo>
                  <a:lnTo>
                    <a:pt x="181" y="568834"/>
                  </a:lnTo>
                  <a:lnTo>
                    <a:pt x="30" y="568676"/>
                  </a:lnTo>
                  <a:lnTo>
                    <a:pt x="181" y="568518"/>
                  </a:lnTo>
                  <a:lnTo>
                    <a:pt x="30" y="568360"/>
                  </a:lnTo>
                  <a:lnTo>
                    <a:pt x="181" y="568203"/>
                  </a:lnTo>
                  <a:lnTo>
                    <a:pt x="30" y="568045"/>
                  </a:lnTo>
                  <a:lnTo>
                    <a:pt x="181" y="567887"/>
                  </a:lnTo>
                  <a:lnTo>
                    <a:pt x="30" y="567729"/>
                  </a:lnTo>
                  <a:lnTo>
                    <a:pt x="181" y="567571"/>
                  </a:lnTo>
                  <a:lnTo>
                    <a:pt x="30" y="567413"/>
                  </a:lnTo>
                  <a:lnTo>
                    <a:pt x="180" y="567256"/>
                  </a:lnTo>
                  <a:lnTo>
                    <a:pt x="30" y="567098"/>
                  </a:lnTo>
                  <a:lnTo>
                    <a:pt x="181" y="566940"/>
                  </a:lnTo>
                  <a:lnTo>
                    <a:pt x="30" y="566782"/>
                  </a:lnTo>
                  <a:lnTo>
                    <a:pt x="180" y="566625"/>
                  </a:lnTo>
                  <a:lnTo>
                    <a:pt x="29" y="566467"/>
                  </a:lnTo>
                  <a:lnTo>
                    <a:pt x="180" y="566309"/>
                  </a:lnTo>
                  <a:lnTo>
                    <a:pt x="29" y="566151"/>
                  </a:lnTo>
                  <a:lnTo>
                    <a:pt x="180" y="565994"/>
                  </a:lnTo>
                  <a:lnTo>
                    <a:pt x="29" y="565836"/>
                  </a:lnTo>
                  <a:lnTo>
                    <a:pt x="180" y="565678"/>
                  </a:lnTo>
                  <a:lnTo>
                    <a:pt x="29" y="565520"/>
                  </a:lnTo>
                  <a:lnTo>
                    <a:pt x="179" y="565363"/>
                  </a:lnTo>
                  <a:lnTo>
                    <a:pt x="29" y="565205"/>
                  </a:lnTo>
                  <a:lnTo>
                    <a:pt x="180" y="565047"/>
                  </a:lnTo>
                  <a:lnTo>
                    <a:pt x="29" y="564889"/>
                  </a:lnTo>
                  <a:lnTo>
                    <a:pt x="179" y="564732"/>
                  </a:lnTo>
                  <a:lnTo>
                    <a:pt x="29" y="564574"/>
                  </a:lnTo>
                  <a:lnTo>
                    <a:pt x="179" y="564416"/>
                  </a:lnTo>
                  <a:lnTo>
                    <a:pt x="28" y="564258"/>
                  </a:lnTo>
                  <a:lnTo>
                    <a:pt x="179" y="564101"/>
                  </a:lnTo>
                  <a:lnTo>
                    <a:pt x="28" y="563943"/>
                  </a:lnTo>
                  <a:lnTo>
                    <a:pt x="179" y="563785"/>
                  </a:lnTo>
                  <a:lnTo>
                    <a:pt x="28" y="563627"/>
                  </a:lnTo>
                  <a:lnTo>
                    <a:pt x="179" y="563469"/>
                  </a:lnTo>
                  <a:lnTo>
                    <a:pt x="28" y="563311"/>
                  </a:lnTo>
                  <a:lnTo>
                    <a:pt x="178" y="563154"/>
                  </a:lnTo>
                  <a:lnTo>
                    <a:pt x="28" y="562996"/>
                  </a:lnTo>
                  <a:lnTo>
                    <a:pt x="179" y="562838"/>
                  </a:lnTo>
                  <a:lnTo>
                    <a:pt x="28" y="562680"/>
                  </a:lnTo>
                  <a:lnTo>
                    <a:pt x="178" y="562523"/>
                  </a:lnTo>
                  <a:lnTo>
                    <a:pt x="28" y="562365"/>
                  </a:lnTo>
                  <a:lnTo>
                    <a:pt x="179" y="562207"/>
                  </a:lnTo>
                  <a:lnTo>
                    <a:pt x="27" y="562049"/>
                  </a:lnTo>
                  <a:lnTo>
                    <a:pt x="178" y="561891"/>
                  </a:lnTo>
                  <a:lnTo>
                    <a:pt x="27" y="561733"/>
                  </a:lnTo>
                  <a:lnTo>
                    <a:pt x="178" y="561576"/>
                  </a:lnTo>
                  <a:lnTo>
                    <a:pt x="27" y="561418"/>
                  </a:lnTo>
                  <a:lnTo>
                    <a:pt x="178" y="561260"/>
                  </a:lnTo>
                  <a:lnTo>
                    <a:pt x="27" y="561102"/>
                  </a:lnTo>
                  <a:lnTo>
                    <a:pt x="177" y="560945"/>
                  </a:lnTo>
                  <a:lnTo>
                    <a:pt x="27" y="560787"/>
                  </a:lnTo>
                  <a:lnTo>
                    <a:pt x="178" y="560629"/>
                  </a:lnTo>
                  <a:lnTo>
                    <a:pt x="27" y="560471"/>
                  </a:lnTo>
                  <a:lnTo>
                    <a:pt x="177" y="560314"/>
                  </a:lnTo>
                  <a:lnTo>
                    <a:pt x="27" y="560156"/>
                  </a:lnTo>
                  <a:lnTo>
                    <a:pt x="178" y="559998"/>
                  </a:lnTo>
                  <a:lnTo>
                    <a:pt x="26" y="559840"/>
                  </a:lnTo>
                  <a:lnTo>
                    <a:pt x="177" y="559683"/>
                  </a:lnTo>
                  <a:lnTo>
                    <a:pt x="26" y="559525"/>
                  </a:lnTo>
                  <a:lnTo>
                    <a:pt x="177" y="559367"/>
                  </a:lnTo>
                  <a:lnTo>
                    <a:pt x="26" y="559209"/>
                  </a:lnTo>
                  <a:lnTo>
                    <a:pt x="177" y="559052"/>
                  </a:lnTo>
                  <a:lnTo>
                    <a:pt x="26" y="558894"/>
                  </a:lnTo>
                  <a:lnTo>
                    <a:pt x="177" y="558736"/>
                  </a:lnTo>
                  <a:lnTo>
                    <a:pt x="26" y="558578"/>
                  </a:lnTo>
                  <a:lnTo>
                    <a:pt x="177" y="558420"/>
                  </a:lnTo>
                  <a:lnTo>
                    <a:pt x="26" y="558262"/>
                  </a:lnTo>
                  <a:lnTo>
                    <a:pt x="176" y="558105"/>
                  </a:lnTo>
                  <a:lnTo>
                    <a:pt x="26" y="557947"/>
                  </a:lnTo>
                  <a:lnTo>
                    <a:pt x="177" y="557789"/>
                  </a:lnTo>
                  <a:lnTo>
                    <a:pt x="25" y="557631"/>
                  </a:lnTo>
                  <a:lnTo>
                    <a:pt x="176" y="557474"/>
                  </a:lnTo>
                  <a:lnTo>
                    <a:pt x="25" y="557316"/>
                  </a:lnTo>
                  <a:lnTo>
                    <a:pt x="176" y="557158"/>
                  </a:lnTo>
                  <a:lnTo>
                    <a:pt x="25" y="557000"/>
                  </a:lnTo>
                  <a:lnTo>
                    <a:pt x="176" y="556843"/>
                  </a:lnTo>
                  <a:lnTo>
                    <a:pt x="25" y="556685"/>
                  </a:lnTo>
                  <a:lnTo>
                    <a:pt x="176" y="556527"/>
                  </a:lnTo>
                  <a:lnTo>
                    <a:pt x="25" y="556369"/>
                  </a:lnTo>
                  <a:lnTo>
                    <a:pt x="175" y="556212"/>
                  </a:lnTo>
                  <a:lnTo>
                    <a:pt x="25" y="556054"/>
                  </a:lnTo>
                  <a:lnTo>
                    <a:pt x="176" y="555896"/>
                  </a:lnTo>
                  <a:lnTo>
                    <a:pt x="25" y="555738"/>
                  </a:lnTo>
                  <a:lnTo>
                    <a:pt x="175" y="555581"/>
                  </a:lnTo>
                  <a:lnTo>
                    <a:pt x="24" y="555423"/>
                  </a:lnTo>
                  <a:lnTo>
                    <a:pt x="175" y="555265"/>
                  </a:lnTo>
                  <a:lnTo>
                    <a:pt x="24" y="555107"/>
                  </a:lnTo>
                  <a:lnTo>
                    <a:pt x="175" y="554950"/>
                  </a:lnTo>
                  <a:lnTo>
                    <a:pt x="24" y="554792"/>
                  </a:lnTo>
                  <a:lnTo>
                    <a:pt x="175" y="554634"/>
                  </a:lnTo>
                  <a:lnTo>
                    <a:pt x="24" y="554476"/>
                  </a:lnTo>
                  <a:lnTo>
                    <a:pt x="175" y="554318"/>
                  </a:lnTo>
                  <a:lnTo>
                    <a:pt x="24" y="554160"/>
                  </a:lnTo>
                  <a:lnTo>
                    <a:pt x="174" y="554003"/>
                  </a:lnTo>
                  <a:lnTo>
                    <a:pt x="24" y="553845"/>
                  </a:lnTo>
                  <a:lnTo>
                    <a:pt x="175" y="553687"/>
                  </a:lnTo>
                  <a:lnTo>
                    <a:pt x="24" y="553529"/>
                  </a:lnTo>
                  <a:lnTo>
                    <a:pt x="174" y="553372"/>
                  </a:lnTo>
                  <a:lnTo>
                    <a:pt x="23" y="553214"/>
                  </a:lnTo>
                  <a:lnTo>
                    <a:pt x="174" y="553056"/>
                  </a:lnTo>
                  <a:lnTo>
                    <a:pt x="23" y="552898"/>
                  </a:lnTo>
                  <a:lnTo>
                    <a:pt x="174" y="552740"/>
                  </a:lnTo>
                  <a:lnTo>
                    <a:pt x="23" y="552582"/>
                  </a:lnTo>
                  <a:lnTo>
                    <a:pt x="174" y="552425"/>
                  </a:lnTo>
                  <a:lnTo>
                    <a:pt x="23" y="552267"/>
                  </a:lnTo>
                  <a:lnTo>
                    <a:pt x="174" y="552109"/>
                  </a:lnTo>
                  <a:lnTo>
                    <a:pt x="23" y="551951"/>
                  </a:lnTo>
                  <a:lnTo>
                    <a:pt x="173" y="551794"/>
                  </a:lnTo>
                  <a:lnTo>
                    <a:pt x="23" y="551636"/>
                  </a:lnTo>
                  <a:lnTo>
                    <a:pt x="174" y="551478"/>
                  </a:lnTo>
                  <a:lnTo>
                    <a:pt x="23" y="551320"/>
                  </a:lnTo>
                  <a:lnTo>
                    <a:pt x="173" y="551163"/>
                  </a:lnTo>
                  <a:lnTo>
                    <a:pt x="22" y="551005"/>
                  </a:lnTo>
                  <a:lnTo>
                    <a:pt x="173" y="550847"/>
                  </a:lnTo>
                  <a:lnTo>
                    <a:pt x="22" y="550689"/>
                  </a:lnTo>
                  <a:lnTo>
                    <a:pt x="173" y="550532"/>
                  </a:lnTo>
                  <a:lnTo>
                    <a:pt x="22" y="550374"/>
                  </a:lnTo>
                  <a:lnTo>
                    <a:pt x="173" y="550216"/>
                  </a:lnTo>
                  <a:lnTo>
                    <a:pt x="22" y="550058"/>
                  </a:lnTo>
                  <a:lnTo>
                    <a:pt x="172" y="549901"/>
                  </a:lnTo>
                  <a:lnTo>
                    <a:pt x="22" y="549743"/>
                  </a:lnTo>
                  <a:lnTo>
                    <a:pt x="173" y="549585"/>
                  </a:lnTo>
                  <a:lnTo>
                    <a:pt x="22" y="549427"/>
                  </a:lnTo>
                  <a:lnTo>
                    <a:pt x="173" y="549269"/>
                  </a:lnTo>
                  <a:lnTo>
                    <a:pt x="22" y="549111"/>
                  </a:lnTo>
                  <a:lnTo>
                    <a:pt x="172" y="548954"/>
                  </a:lnTo>
                  <a:lnTo>
                    <a:pt x="22" y="548796"/>
                  </a:lnTo>
                  <a:lnTo>
                    <a:pt x="172" y="548638"/>
                  </a:lnTo>
                  <a:lnTo>
                    <a:pt x="21" y="548480"/>
                  </a:lnTo>
                  <a:lnTo>
                    <a:pt x="172" y="548323"/>
                  </a:lnTo>
                  <a:lnTo>
                    <a:pt x="21" y="548165"/>
                  </a:lnTo>
                  <a:lnTo>
                    <a:pt x="172" y="548007"/>
                  </a:lnTo>
                  <a:lnTo>
                    <a:pt x="21" y="547849"/>
                  </a:lnTo>
                  <a:lnTo>
                    <a:pt x="171" y="547692"/>
                  </a:lnTo>
                  <a:lnTo>
                    <a:pt x="21" y="547534"/>
                  </a:lnTo>
                  <a:lnTo>
                    <a:pt x="172" y="547376"/>
                  </a:lnTo>
                  <a:lnTo>
                    <a:pt x="21" y="547218"/>
                  </a:lnTo>
                  <a:lnTo>
                    <a:pt x="171" y="547061"/>
                  </a:lnTo>
                  <a:lnTo>
                    <a:pt x="21" y="546903"/>
                  </a:lnTo>
                  <a:lnTo>
                    <a:pt x="172" y="546745"/>
                  </a:lnTo>
                  <a:lnTo>
                    <a:pt x="21" y="546587"/>
                  </a:lnTo>
                  <a:lnTo>
                    <a:pt x="171" y="546430"/>
                  </a:lnTo>
                  <a:lnTo>
                    <a:pt x="20" y="546272"/>
                  </a:lnTo>
                  <a:lnTo>
                    <a:pt x="171" y="546114"/>
                  </a:lnTo>
                  <a:lnTo>
                    <a:pt x="20" y="545956"/>
                  </a:lnTo>
                  <a:lnTo>
                    <a:pt x="171" y="545799"/>
                  </a:lnTo>
                  <a:lnTo>
                    <a:pt x="20" y="545641"/>
                  </a:lnTo>
                  <a:lnTo>
                    <a:pt x="171" y="545483"/>
                  </a:lnTo>
                  <a:lnTo>
                    <a:pt x="20" y="545325"/>
                  </a:lnTo>
                  <a:lnTo>
                    <a:pt x="171" y="545167"/>
                  </a:lnTo>
                  <a:lnTo>
                    <a:pt x="20" y="545009"/>
                  </a:lnTo>
                  <a:lnTo>
                    <a:pt x="170" y="544852"/>
                  </a:lnTo>
                  <a:lnTo>
                    <a:pt x="20" y="544694"/>
                  </a:lnTo>
                  <a:lnTo>
                    <a:pt x="171" y="544536"/>
                  </a:lnTo>
                  <a:lnTo>
                    <a:pt x="20" y="544378"/>
                  </a:lnTo>
                  <a:lnTo>
                    <a:pt x="170" y="544221"/>
                  </a:lnTo>
                  <a:lnTo>
                    <a:pt x="19" y="544063"/>
                  </a:lnTo>
                  <a:lnTo>
                    <a:pt x="170" y="543905"/>
                  </a:lnTo>
                  <a:lnTo>
                    <a:pt x="19" y="543747"/>
                  </a:lnTo>
                  <a:lnTo>
                    <a:pt x="170" y="543589"/>
                  </a:lnTo>
                  <a:lnTo>
                    <a:pt x="19" y="543431"/>
                  </a:lnTo>
                  <a:lnTo>
                    <a:pt x="169" y="543274"/>
                  </a:lnTo>
                  <a:lnTo>
                    <a:pt x="19" y="543116"/>
                  </a:lnTo>
                  <a:lnTo>
                    <a:pt x="170" y="542958"/>
                  </a:lnTo>
                  <a:lnTo>
                    <a:pt x="19" y="542800"/>
                  </a:lnTo>
                  <a:lnTo>
                    <a:pt x="169" y="542643"/>
                  </a:lnTo>
                  <a:lnTo>
                    <a:pt x="19" y="542485"/>
                  </a:lnTo>
                  <a:lnTo>
                    <a:pt x="170" y="542327"/>
                  </a:lnTo>
                  <a:lnTo>
                    <a:pt x="19" y="542169"/>
                  </a:lnTo>
                  <a:lnTo>
                    <a:pt x="169" y="542012"/>
                  </a:lnTo>
                  <a:lnTo>
                    <a:pt x="18" y="541854"/>
                  </a:lnTo>
                  <a:lnTo>
                    <a:pt x="169" y="541696"/>
                  </a:lnTo>
                  <a:lnTo>
                    <a:pt x="18" y="541538"/>
                  </a:lnTo>
                  <a:lnTo>
                    <a:pt x="169" y="541381"/>
                  </a:lnTo>
                  <a:lnTo>
                    <a:pt x="18" y="541223"/>
                  </a:lnTo>
                  <a:lnTo>
                    <a:pt x="169" y="541065"/>
                  </a:lnTo>
                  <a:lnTo>
                    <a:pt x="18" y="540907"/>
                  </a:lnTo>
                  <a:lnTo>
                    <a:pt x="168" y="540750"/>
                  </a:lnTo>
                  <a:lnTo>
                    <a:pt x="18" y="540592"/>
                  </a:lnTo>
                  <a:lnTo>
                    <a:pt x="169" y="540434"/>
                  </a:lnTo>
                  <a:lnTo>
                    <a:pt x="18" y="540276"/>
                  </a:lnTo>
                  <a:lnTo>
                    <a:pt x="169" y="540118"/>
                  </a:lnTo>
                  <a:lnTo>
                    <a:pt x="18" y="539960"/>
                  </a:lnTo>
                  <a:lnTo>
                    <a:pt x="168" y="539803"/>
                  </a:lnTo>
                  <a:lnTo>
                    <a:pt x="17" y="539645"/>
                  </a:lnTo>
                  <a:lnTo>
                    <a:pt x="168" y="539487"/>
                  </a:lnTo>
                  <a:lnTo>
                    <a:pt x="17" y="539329"/>
                  </a:lnTo>
                  <a:lnTo>
                    <a:pt x="168" y="539172"/>
                  </a:lnTo>
                  <a:lnTo>
                    <a:pt x="17" y="539014"/>
                  </a:lnTo>
                  <a:lnTo>
                    <a:pt x="168" y="538856"/>
                  </a:lnTo>
                  <a:lnTo>
                    <a:pt x="17" y="538698"/>
                  </a:lnTo>
                  <a:lnTo>
                    <a:pt x="167" y="538541"/>
                  </a:lnTo>
                  <a:lnTo>
                    <a:pt x="17" y="538383"/>
                  </a:lnTo>
                  <a:lnTo>
                    <a:pt x="168" y="538225"/>
                  </a:lnTo>
                  <a:lnTo>
                    <a:pt x="17" y="538067"/>
                  </a:lnTo>
                  <a:lnTo>
                    <a:pt x="167" y="537910"/>
                  </a:lnTo>
                  <a:lnTo>
                    <a:pt x="17" y="537752"/>
                  </a:lnTo>
                  <a:lnTo>
                    <a:pt x="167" y="537594"/>
                  </a:lnTo>
                  <a:lnTo>
                    <a:pt x="16" y="537436"/>
                  </a:lnTo>
                  <a:lnTo>
                    <a:pt x="167" y="537279"/>
                  </a:lnTo>
                  <a:lnTo>
                    <a:pt x="16" y="537121"/>
                  </a:lnTo>
                  <a:lnTo>
                    <a:pt x="167" y="536963"/>
                  </a:lnTo>
                  <a:lnTo>
                    <a:pt x="16" y="536805"/>
                  </a:lnTo>
                  <a:lnTo>
                    <a:pt x="166" y="536648"/>
                  </a:lnTo>
                  <a:lnTo>
                    <a:pt x="16" y="536490"/>
                  </a:lnTo>
                  <a:lnTo>
                    <a:pt x="167" y="536332"/>
                  </a:lnTo>
                  <a:lnTo>
                    <a:pt x="16" y="536174"/>
                  </a:lnTo>
                  <a:lnTo>
                    <a:pt x="167" y="536016"/>
                  </a:lnTo>
                  <a:lnTo>
                    <a:pt x="16" y="535858"/>
                  </a:lnTo>
                  <a:lnTo>
                    <a:pt x="166" y="535701"/>
                  </a:lnTo>
                  <a:lnTo>
                    <a:pt x="16" y="535543"/>
                  </a:lnTo>
                  <a:lnTo>
                    <a:pt x="166" y="535385"/>
                  </a:lnTo>
                  <a:lnTo>
                    <a:pt x="15" y="535227"/>
                  </a:lnTo>
                  <a:lnTo>
                    <a:pt x="166" y="535070"/>
                  </a:lnTo>
                  <a:lnTo>
                    <a:pt x="15" y="534912"/>
                  </a:lnTo>
                  <a:lnTo>
                    <a:pt x="166" y="534754"/>
                  </a:lnTo>
                  <a:lnTo>
                    <a:pt x="15" y="534596"/>
                  </a:lnTo>
                  <a:lnTo>
                    <a:pt x="166" y="534438"/>
                  </a:lnTo>
                  <a:lnTo>
                    <a:pt x="15" y="534280"/>
                  </a:lnTo>
                  <a:lnTo>
                    <a:pt x="165" y="534123"/>
                  </a:lnTo>
                  <a:lnTo>
                    <a:pt x="15" y="533965"/>
                  </a:lnTo>
                  <a:lnTo>
                    <a:pt x="166" y="533807"/>
                  </a:lnTo>
                  <a:lnTo>
                    <a:pt x="15" y="533649"/>
                  </a:lnTo>
                  <a:lnTo>
                    <a:pt x="165" y="533492"/>
                  </a:lnTo>
                  <a:lnTo>
                    <a:pt x="15" y="533334"/>
                  </a:lnTo>
                  <a:lnTo>
                    <a:pt x="165" y="533176"/>
                  </a:lnTo>
                  <a:lnTo>
                    <a:pt x="14" y="533018"/>
                  </a:lnTo>
                  <a:lnTo>
                    <a:pt x="165" y="532861"/>
                  </a:lnTo>
                  <a:lnTo>
                    <a:pt x="14" y="532703"/>
                  </a:lnTo>
                  <a:lnTo>
                    <a:pt x="165" y="532545"/>
                  </a:lnTo>
                  <a:lnTo>
                    <a:pt x="14" y="532387"/>
                  </a:lnTo>
                  <a:lnTo>
                    <a:pt x="165" y="532230"/>
                  </a:lnTo>
                  <a:lnTo>
                    <a:pt x="14" y="532072"/>
                  </a:lnTo>
                  <a:lnTo>
                    <a:pt x="165" y="531914"/>
                  </a:lnTo>
                  <a:lnTo>
                    <a:pt x="14" y="531756"/>
                  </a:lnTo>
                  <a:lnTo>
                    <a:pt x="164" y="531599"/>
                  </a:lnTo>
                  <a:lnTo>
                    <a:pt x="14" y="531441"/>
                  </a:lnTo>
                  <a:lnTo>
                    <a:pt x="165" y="531283"/>
                  </a:lnTo>
                  <a:lnTo>
                    <a:pt x="14" y="531125"/>
                  </a:lnTo>
                  <a:lnTo>
                    <a:pt x="165" y="530967"/>
                  </a:lnTo>
                  <a:lnTo>
                    <a:pt x="13" y="530809"/>
                  </a:lnTo>
                  <a:lnTo>
                    <a:pt x="164" y="530652"/>
                  </a:lnTo>
                  <a:lnTo>
                    <a:pt x="13" y="530494"/>
                  </a:lnTo>
                  <a:lnTo>
                    <a:pt x="164" y="530336"/>
                  </a:lnTo>
                  <a:lnTo>
                    <a:pt x="13" y="530178"/>
                  </a:lnTo>
                  <a:lnTo>
                    <a:pt x="164" y="530021"/>
                  </a:lnTo>
                  <a:lnTo>
                    <a:pt x="13" y="529863"/>
                  </a:lnTo>
                  <a:lnTo>
                    <a:pt x="164" y="529705"/>
                  </a:lnTo>
                  <a:lnTo>
                    <a:pt x="13" y="529547"/>
                  </a:lnTo>
                  <a:lnTo>
                    <a:pt x="163" y="529390"/>
                  </a:lnTo>
                  <a:lnTo>
                    <a:pt x="13" y="529232"/>
                  </a:lnTo>
                  <a:lnTo>
                    <a:pt x="164" y="529074"/>
                  </a:lnTo>
                  <a:lnTo>
                    <a:pt x="13" y="528916"/>
                  </a:lnTo>
                  <a:lnTo>
                    <a:pt x="163" y="528759"/>
                  </a:lnTo>
                  <a:lnTo>
                    <a:pt x="12" y="528601"/>
                  </a:lnTo>
                  <a:lnTo>
                    <a:pt x="163" y="528443"/>
                  </a:lnTo>
                  <a:lnTo>
                    <a:pt x="12" y="528285"/>
                  </a:lnTo>
                  <a:lnTo>
                    <a:pt x="163" y="528128"/>
                  </a:lnTo>
                  <a:lnTo>
                    <a:pt x="12" y="527970"/>
                  </a:lnTo>
                  <a:lnTo>
                    <a:pt x="163" y="527812"/>
                  </a:lnTo>
                  <a:lnTo>
                    <a:pt x="12" y="527654"/>
                  </a:lnTo>
                  <a:lnTo>
                    <a:pt x="162" y="527497"/>
                  </a:lnTo>
                  <a:lnTo>
                    <a:pt x="12" y="527339"/>
                  </a:lnTo>
                  <a:lnTo>
                    <a:pt x="163" y="527181"/>
                  </a:lnTo>
                  <a:lnTo>
                    <a:pt x="12" y="527023"/>
                  </a:lnTo>
                  <a:lnTo>
                    <a:pt x="163" y="526865"/>
                  </a:lnTo>
                  <a:lnTo>
                    <a:pt x="12" y="526707"/>
                  </a:lnTo>
                  <a:lnTo>
                    <a:pt x="162" y="526550"/>
                  </a:lnTo>
                  <a:lnTo>
                    <a:pt x="11" y="526392"/>
                  </a:lnTo>
                  <a:lnTo>
                    <a:pt x="162" y="526234"/>
                  </a:lnTo>
                  <a:lnTo>
                    <a:pt x="11" y="526076"/>
                  </a:lnTo>
                  <a:lnTo>
                    <a:pt x="162" y="525919"/>
                  </a:lnTo>
                  <a:lnTo>
                    <a:pt x="11" y="525761"/>
                  </a:lnTo>
                  <a:lnTo>
                    <a:pt x="162" y="525603"/>
                  </a:lnTo>
                  <a:lnTo>
                    <a:pt x="11" y="525445"/>
                  </a:lnTo>
                  <a:lnTo>
                    <a:pt x="162" y="525287"/>
                  </a:lnTo>
                  <a:lnTo>
                    <a:pt x="11" y="525129"/>
                  </a:lnTo>
                  <a:lnTo>
                    <a:pt x="161" y="524972"/>
                  </a:lnTo>
                  <a:lnTo>
                    <a:pt x="11" y="524814"/>
                  </a:lnTo>
                  <a:lnTo>
                    <a:pt x="162" y="524656"/>
                  </a:lnTo>
                  <a:lnTo>
                    <a:pt x="11" y="524498"/>
                  </a:lnTo>
                  <a:lnTo>
                    <a:pt x="161" y="524341"/>
                  </a:lnTo>
                  <a:lnTo>
                    <a:pt x="10" y="524183"/>
                  </a:lnTo>
                  <a:lnTo>
                    <a:pt x="161" y="524026"/>
                  </a:lnTo>
                  <a:lnTo>
                    <a:pt x="10" y="523868"/>
                  </a:lnTo>
                  <a:lnTo>
                    <a:pt x="161" y="523710"/>
                  </a:lnTo>
                  <a:lnTo>
                    <a:pt x="10" y="523552"/>
                  </a:lnTo>
                  <a:lnTo>
                    <a:pt x="161" y="523394"/>
                  </a:lnTo>
                  <a:lnTo>
                    <a:pt x="10" y="523236"/>
                  </a:lnTo>
                  <a:lnTo>
                    <a:pt x="160" y="523079"/>
                  </a:lnTo>
                  <a:lnTo>
                    <a:pt x="10" y="522921"/>
                  </a:lnTo>
                  <a:lnTo>
                    <a:pt x="161" y="522763"/>
                  </a:lnTo>
                  <a:lnTo>
                    <a:pt x="10" y="522605"/>
                  </a:lnTo>
                  <a:lnTo>
                    <a:pt x="160" y="522448"/>
                  </a:lnTo>
                  <a:lnTo>
                    <a:pt x="10" y="522290"/>
                  </a:lnTo>
                  <a:lnTo>
                    <a:pt x="161" y="522132"/>
                  </a:lnTo>
                  <a:lnTo>
                    <a:pt x="9" y="521974"/>
                  </a:lnTo>
                  <a:lnTo>
                    <a:pt x="160" y="521816"/>
                  </a:lnTo>
                  <a:lnTo>
                    <a:pt x="9" y="521658"/>
                  </a:lnTo>
                  <a:lnTo>
                    <a:pt x="160" y="521501"/>
                  </a:lnTo>
                  <a:lnTo>
                    <a:pt x="9" y="521343"/>
                  </a:lnTo>
                  <a:lnTo>
                    <a:pt x="160" y="521185"/>
                  </a:lnTo>
                  <a:lnTo>
                    <a:pt x="9" y="521027"/>
                  </a:lnTo>
                  <a:lnTo>
                    <a:pt x="159" y="520870"/>
                  </a:lnTo>
                  <a:lnTo>
                    <a:pt x="9" y="520712"/>
                  </a:lnTo>
                  <a:lnTo>
                    <a:pt x="160" y="520554"/>
                  </a:lnTo>
                  <a:lnTo>
                    <a:pt x="9" y="520396"/>
                  </a:lnTo>
                  <a:lnTo>
                    <a:pt x="159" y="520239"/>
                  </a:lnTo>
                  <a:lnTo>
                    <a:pt x="9" y="520081"/>
                  </a:lnTo>
                  <a:lnTo>
                    <a:pt x="160" y="519923"/>
                  </a:lnTo>
                  <a:lnTo>
                    <a:pt x="8" y="519765"/>
                  </a:lnTo>
                  <a:lnTo>
                    <a:pt x="159" y="519608"/>
                  </a:lnTo>
                  <a:lnTo>
                    <a:pt x="8" y="519450"/>
                  </a:lnTo>
                  <a:lnTo>
                    <a:pt x="159" y="519292"/>
                  </a:lnTo>
                  <a:lnTo>
                    <a:pt x="8" y="519134"/>
                  </a:lnTo>
                  <a:lnTo>
                    <a:pt x="159" y="518977"/>
                  </a:lnTo>
                  <a:lnTo>
                    <a:pt x="8" y="518819"/>
                  </a:lnTo>
                  <a:lnTo>
                    <a:pt x="159" y="518661"/>
                  </a:lnTo>
                  <a:lnTo>
                    <a:pt x="8" y="518503"/>
                  </a:lnTo>
                  <a:lnTo>
                    <a:pt x="158" y="518346"/>
                  </a:lnTo>
                  <a:lnTo>
                    <a:pt x="8" y="518188"/>
                  </a:lnTo>
                  <a:lnTo>
                    <a:pt x="159" y="518030"/>
                  </a:lnTo>
                  <a:lnTo>
                    <a:pt x="8" y="517872"/>
                  </a:lnTo>
                  <a:lnTo>
                    <a:pt x="159" y="517714"/>
                  </a:lnTo>
                  <a:lnTo>
                    <a:pt x="7" y="517556"/>
                  </a:lnTo>
                  <a:lnTo>
                    <a:pt x="158" y="517399"/>
                  </a:lnTo>
                  <a:lnTo>
                    <a:pt x="7" y="517241"/>
                  </a:lnTo>
                  <a:lnTo>
                    <a:pt x="158" y="517083"/>
                  </a:lnTo>
                  <a:lnTo>
                    <a:pt x="7" y="516925"/>
                  </a:lnTo>
                  <a:lnTo>
                    <a:pt x="158" y="516768"/>
                  </a:lnTo>
                  <a:lnTo>
                    <a:pt x="7" y="516610"/>
                  </a:lnTo>
                  <a:lnTo>
                    <a:pt x="158" y="516452"/>
                  </a:lnTo>
                  <a:lnTo>
                    <a:pt x="7" y="516294"/>
                  </a:lnTo>
                  <a:lnTo>
                    <a:pt x="158" y="516136"/>
                  </a:lnTo>
                  <a:lnTo>
                    <a:pt x="7" y="515978"/>
                  </a:lnTo>
                  <a:lnTo>
                    <a:pt x="157" y="515821"/>
                  </a:lnTo>
                  <a:lnTo>
                    <a:pt x="7" y="515663"/>
                  </a:lnTo>
                  <a:lnTo>
                    <a:pt x="158" y="515505"/>
                  </a:lnTo>
                  <a:lnTo>
                    <a:pt x="7" y="515347"/>
                  </a:lnTo>
                  <a:lnTo>
                    <a:pt x="157" y="515190"/>
                  </a:lnTo>
                  <a:lnTo>
                    <a:pt x="6" y="515032"/>
                  </a:lnTo>
                  <a:lnTo>
                    <a:pt x="157" y="514875"/>
                  </a:lnTo>
                  <a:lnTo>
                    <a:pt x="6" y="514717"/>
                  </a:lnTo>
                  <a:lnTo>
                    <a:pt x="157" y="514559"/>
                  </a:lnTo>
                  <a:lnTo>
                    <a:pt x="6" y="514401"/>
                  </a:lnTo>
                  <a:lnTo>
                    <a:pt x="157" y="514243"/>
                  </a:lnTo>
                  <a:lnTo>
                    <a:pt x="6" y="514085"/>
                  </a:lnTo>
                  <a:lnTo>
                    <a:pt x="156" y="513928"/>
                  </a:lnTo>
                  <a:lnTo>
                    <a:pt x="6" y="513770"/>
                  </a:lnTo>
                  <a:lnTo>
                    <a:pt x="157" y="513612"/>
                  </a:lnTo>
                  <a:lnTo>
                    <a:pt x="6" y="513454"/>
                  </a:lnTo>
                  <a:lnTo>
                    <a:pt x="156" y="513297"/>
                  </a:lnTo>
                  <a:lnTo>
                    <a:pt x="6" y="513139"/>
                  </a:lnTo>
                  <a:lnTo>
                    <a:pt x="156" y="512981"/>
                  </a:lnTo>
                  <a:lnTo>
                    <a:pt x="5" y="512823"/>
                  </a:lnTo>
                  <a:lnTo>
                    <a:pt x="156" y="512665"/>
                  </a:lnTo>
                  <a:lnTo>
                    <a:pt x="5" y="512507"/>
                  </a:lnTo>
                  <a:lnTo>
                    <a:pt x="156" y="512350"/>
                  </a:lnTo>
                  <a:lnTo>
                    <a:pt x="5" y="512192"/>
                  </a:lnTo>
                  <a:lnTo>
                    <a:pt x="156" y="512034"/>
                  </a:lnTo>
                  <a:lnTo>
                    <a:pt x="5" y="511876"/>
                  </a:lnTo>
                  <a:lnTo>
                    <a:pt x="155" y="511719"/>
                  </a:lnTo>
                  <a:lnTo>
                    <a:pt x="5" y="511561"/>
                  </a:lnTo>
                  <a:lnTo>
                    <a:pt x="156" y="511403"/>
                  </a:lnTo>
                  <a:lnTo>
                    <a:pt x="5" y="511245"/>
                  </a:lnTo>
                  <a:lnTo>
                    <a:pt x="155" y="511088"/>
                  </a:lnTo>
                  <a:lnTo>
                    <a:pt x="5" y="510930"/>
                  </a:lnTo>
                  <a:lnTo>
                    <a:pt x="155" y="510772"/>
                  </a:lnTo>
                  <a:lnTo>
                    <a:pt x="4" y="510614"/>
                  </a:lnTo>
                  <a:lnTo>
                    <a:pt x="155" y="510457"/>
                  </a:lnTo>
                  <a:lnTo>
                    <a:pt x="4" y="510299"/>
                  </a:lnTo>
                  <a:lnTo>
                    <a:pt x="155" y="510141"/>
                  </a:lnTo>
                  <a:lnTo>
                    <a:pt x="4" y="509983"/>
                  </a:lnTo>
                  <a:lnTo>
                    <a:pt x="154" y="509826"/>
                  </a:lnTo>
                  <a:lnTo>
                    <a:pt x="4" y="509668"/>
                  </a:lnTo>
                  <a:lnTo>
                    <a:pt x="155" y="509510"/>
                  </a:lnTo>
                  <a:lnTo>
                    <a:pt x="4" y="509352"/>
                  </a:lnTo>
                  <a:lnTo>
                    <a:pt x="155" y="509194"/>
                  </a:lnTo>
                  <a:lnTo>
                    <a:pt x="4" y="509036"/>
                  </a:lnTo>
                  <a:lnTo>
                    <a:pt x="154" y="508879"/>
                  </a:lnTo>
                  <a:lnTo>
                    <a:pt x="4" y="508721"/>
                  </a:lnTo>
                  <a:lnTo>
                    <a:pt x="154" y="508563"/>
                  </a:lnTo>
                  <a:lnTo>
                    <a:pt x="3" y="508405"/>
                  </a:lnTo>
                  <a:lnTo>
                    <a:pt x="154" y="508248"/>
                  </a:lnTo>
                  <a:lnTo>
                    <a:pt x="3" y="508090"/>
                  </a:lnTo>
                  <a:lnTo>
                    <a:pt x="154" y="507932"/>
                  </a:lnTo>
                  <a:lnTo>
                    <a:pt x="3" y="507774"/>
                  </a:lnTo>
                  <a:lnTo>
                    <a:pt x="153" y="507617"/>
                  </a:lnTo>
                  <a:lnTo>
                    <a:pt x="3" y="507459"/>
                  </a:lnTo>
                  <a:lnTo>
                    <a:pt x="154" y="507301"/>
                  </a:lnTo>
                  <a:lnTo>
                    <a:pt x="3" y="507143"/>
                  </a:lnTo>
                  <a:lnTo>
                    <a:pt x="154" y="506985"/>
                  </a:lnTo>
                  <a:lnTo>
                    <a:pt x="3" y="506827"/>
                  </a:lnTo>
                  <a:lnTo>
                    <a:pt x="153" y="506670"/>
                  </a:lnTo>
                  <a:lnTo>
                    <a:pt x="3" y="506512"/>
                  </a:lnTo>
                  <a:lnTo>
                    <a:pt x="153" y="506354"/>
                  </a:lnTo>
                  <a:lnTo>
                    <a:pt x="2" y="506196"/>
                  </a:lnTo>
                  <a:lnTo>
                    <a:pt x="153" y="506039"/>
                  </a:lnTo>
                  <a:lnTo>
                    <a:pt x="2" y="505881"/>
                  </a:lnTo>
                  <a:lnTo>
                    <a:pt x="153" y="505724"/>
                  </a:lnTo>
                  <a:lnTo>
                    <a:pt x="2" y="505566"/>
                  </a:lnTo>
                  <a:lnTo>
                    <a:pt x="153" y="505408"/>
                  </a:lnTo>
                  <a:lnTo>
                    <a:pt x="2" y="505250"/>
                  </a:lnTo>
                  <a:lnTo>
                    <a:pt x="153" y="505092"/>
                  </a:lnTo>
                  <a:lnTo>
                    <a:pt x="2" y="504934"/>
                  </a:lnTo>
                  <a:lnTo>
                    <a:pt x="152" y="504777"/>
                  </a:lnTo>
                  <a:lnTo>
                    <a:pt x="2" y="504619"/>
                  </a:lnTo>
                  <a:lnTo>
                    <a:pt x="153" y="504461"/>
                  </a:lnTo>
                  <a:lnTo>
                    <a:pt x="2" y="504303"/>
                  </a:lnTo>
                  <a:lnTo>
                    <a:pt x="152" y="504146"/>
                  </a:lnTo>
                  <a:lnTo>
                    <a:pt x="1" y="503988"/>
                  </a:lnTo>
                  <a:lnTo>
                    <a:pt x="152" y="503830"/>
                  </a:lnTo>
                  <a:lnTo>
                    <a:pt x="1" y="503672"/>
                  </a:lnTo>
                  <a:lnTo>
                    <a:pt x="152" y="503514"/>
                  </a:lnTo>
                  <a:lnTo>
                    <a:pt x="1" y="503356"/>
                  </a:lnTo>
                  <a:lnTo>
                    <a:pt x="151" y="503199"/>
                  </a:lnTo>
                  <a:lnTo>
                    <a:pt x="1" y="503041"/>
                  </a:lnTo>
                  <a:lnTo>
                    <a:pt x="152" y="502883"/>
                  </a:lnTo>
                  <a:lnTo>
                    <a:pt x="1" y="502725"/>
                  </a:lnTo>
                  <a:lnTo>
                    <a:pt x="151" y="502568"/>
                  </a:lnTo>
                  <a:lnTo>
                    <a:pt x="1" y="502410"/>
                  </a:lnTo>
                  <a:lnTo>
                    <a:pt x="152" y="502252"/>
                  </a:lnTo>
                  <a:lnTo>
                    <a:pt x="1" y="502094"/>
                  </a:lnTo>
                  <a:lnTo>
                    <a:pt x="151" y="501937"/>
                  </a:lnTo>
                  <a:lnTo>
                    <a:pt x="0" y="501779"/>
                  </a:lnTo>
                  <a:lnTo>
                    <a:pt x="151" y="501621"/>
                  </a:lnTo>
                  <a:lnTo>
                    <a:pt x="0" y="501463"/>
                  </a:lnTo>
                  <a:lnTo>
                    <a:pt x="151" y="501306"/>
                  </a:lnTo>
                  <a:lnTo>
                    <a:pt x="0" y="501148"/>
                  </a:lnTo>
                  <a:lnTo>
                    <a:pt x="172" y="500968"/>
                  </a:lnTo>
                  <a:lnTo>
                    <a:pt x="43" y="500832"/>
                  </a:lnTo>
                  <a:cubicBezTo>
                    <a:pt x="43" y="224230"/>
                    <a:pt x="2124933" y="0"/>
                    <a:pt x="474617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745" y="8476"/>
              <a:ext cx="11864" cy="476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16000"/>
                    <a:lumOff val="84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69" name="图片 768" descr="F:/少先队工作/2025年全国红领巾巡讲团培训/集中备课/图片、视频/微信图片_2025-11-15_163910_418.jpg微信图片_2025-11-15_163910_418"/>
            <p:cNvPicPr>
              <a:picLocks noChangeAspect="1"/>
            </p:cNvPicPr>
            <p:nvPr/>
          </p:nvPicPr>
          <p:blipFill>
            <a:blip r:embed="rId3"/>
            <a:srcRect l="7723" r="7723"/>
            <a:stretch>
              <a:fillRect/>
            </a:stretch>
          </p:blipFill>
          <p:spPr>
            <a:xfrm>
              <a:off x="1158" y="4313"/>
              <a:ext cx="2778" cy="4927"/>
            </a:xfrm>
            <a:custGeom>
              <a:avLst/>
              <a:gdLst>
                <a:gd name="connsiteX0" fmla="*/ 53600 w 1763748"/>
                <a:gd name="connsiteY0" fmla="*/ 92 h 3128690"/>
                <a:gd name="connsiteX1" fmla="*/ 73846 w 1763748"/>
                <a:gd name="connsiteY1" fmla="*/ 2767 h 3128690"/>
                <a:gd name="connsiteX2" fmla="*/ 1689109 w 1763748"/>
                <a:gd name="connsiteY2" fmla="*/ 340212 h 3128690"/>
                <a:gd name="connsiteX3" fmla="*/ 1763748 w 1763748"/>
                <a:gd name="connsiteY3" fmla="*/ 412996 h 3128690"/>
                <a:gd name="connsiteX4" fmla="*/ 1763748 w 1763748"/>
                <a:gd name="connsiteY4" fmla="*/ 2715760 h 3128690"/>
                <a:gd name="connsiteX5" fmla="*/ 1689109 w 1763748"/>
                <a:gd name="connsiteY5" fmla="*/ 2788545 h 3128690"/>
                <a:gd name="connsiteX6" fmla="*/ 73846 w 1763748"/>
                <a:gd name="connsiteY6" fmla="*/ 3125857 h 3128690"/>
                <a:gd name="connsiteX7" fmla="*/ 2686 w 1763748"/>
                <a:gd name="connsiteY7" fmla="*/ 3087388 h 3128690"/>
                <a:gd name="connsiteX8" fmla="*/ 97 w 1763748"/>
                <a:gd name="connsiteY8" fmla="*/ 3065846 h 3128690"/>
                <a:gd name="connsiteX9" fmla="*/ 97 w 1763748"/>
                <a:gd name="connsiteY9" fmla="*/ 62778 h 3128690"/>
                <a:gd name="connsiteX10" fmla="*/ 53600 w 1763748"/>
                <a:gd name="connsiteY10" fmla="*/ 92 h 312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3748" h="3128690">
                  <a:moveTo>
                    <a:pt x="53600" y="92"/>
                  </a:moveTo>
                  <a:cubicBezTo>
                    <a:pt x="60455" y="-307"/>
                    <a:pt x="67309" y="599"/>
                    <a:pt x="73846" y="2767"/>
                  </a:cubicBezTo>
                  <a:cubicBezTo>
                    <a:pt x="609263" y="135829"/>
                    <a:pt x="1147685" y="248306"/>
                    <a:pt x="1689109" y="340212"/>
                  </a:cubicBezTo>
                  <a:cubicBezTo>
                    <a:pt x="1730364" y="347396"/>
                    <a:pt x="1763748" y="380130"/>
                    <a:pt x="1763748" y="412996"/>
                  </a:cubicBezTo>
                  <a:lnTo>
                    <a:pt x="1763748" y="2715760"/>
                  </a:lnTo>
                  <a:cubicBezTo>
                    <a:pt x="1763748" y="2748893"/>
                    <a:pt x="1730364" y="2781360"/>
                    <a:pt x="1689109" y="2788545"/>
                  </a:cubicBezTo>
                  <a:cubicBezTo>
                    <a:pt x="1147939" y="2880623"/>
                    <a:pt x="609517" y="2993060"/>
                    <a:pt x="73846" y="3125857"/>
                  </a:cubicBezTo>
                  <a:cubicBezTo>
                    <a:pt x="44067" y="3135836"/>
                    <a:pt x="12206" y="3118618"/>
                    <a:pt x="2686" y="3087388"/>
                  </a:cubicBezTo>
                  <a:cubicBezTo>
                    <a:pt x="566" y="3080442"/>
                    <a:pt x="-310" y="3073137"/>
                    <a:pt x="97" y="3065846"/>
                  </a:cubicBezTo>
                  <a:lnTo>
                    <a:pt x="97" y="62778"/>
                  </a:lnTo>
                  <a:cubicBezTo>
                    <a:pt x="-1643" y="29978"/>
                    <a:pt x="22310" y="1915"/>
                    <a:pt x="53600" y="92"/>
                  </a:cubicBezTo>
                  <a:close/>
                </a:path>
              </a:pathLst>
            </a:custGeom>
            <a:scene3d>
              <a:camera prst="orthographicFront"/>
              <a:lightRig rig="glow" dir="t"/>
            </a:scene3d>
            <a:sp3d>
              <a:bevelT w="12700" h="12700"/>
            </a:sp3d>
          </p:spPr>
        </p:pic>
        <p:pic>
          <p:nvPicPr>
            <p:cNvPr id="772" name="图片 771" descr="F:/少先队工作/2025年全国红领巾巡讲团培训/集中备课/图片、视频/微信图片_2025-11-15_164036_995.jpg微信图片_2025-11-15_164036_995"/>
            <p:cNvPicPr>
              <a:picLocks noChangeAspect="1"/>
            </p:cNvPicPr>
            <p:nvPr/>
          </p:nvPicPr>
          <p:blipFill>
            <a:blip r:embed="rId4"/>
            <a:srcRect l="-1891" r="-73"/>
            <a:stretch>
              <a:fillRect/>
            </a:stretch>
          </p:blipFill>
          <p:spPr>
            <a:xfrm>
              <a:off x="4032" y="4902"/>
              <a:ext cx="2804" cy="3750"/>
            </a:xfrm>
            <a:custGeom>
              <a:avLst/>
              <a:gdLst>
                <a:gd name="connsiteX0" fmla="*/ 45572 w 1780534"/>
                <a:gd name="connsiteY0" fmla="*/ 1213 h 2381042"/>
                <a:gd name="connsiteX1" fmla="*/ 74638 w 1780534"/>
                <a:gd name="connsiteY1" fmla="*/ 1217 h 2381042"/>
                <a:gd name="connsiteX2" fmla="*/ 1705388 w 1780534"/>
                <a:gd name="connsiteY2" fmla="*/ 200809 h 2381042"/>
                <a:gd name="connsiteX3" fmla="*/ 1780534 w 1780534"/>
                <a:gd name="connsiteY3" fmla="*/ 255763 h 2381042"/>
                <a:gd name="connsiteX4" fmla="*/ 1780534 w 1780534"/>
                <a:gd name="connsiteY4" fmla="*/ 2125147 h 2381042"/>
                <a:gd name="connsiteX5" fmla="*/ 1705388 w 1780534"/>
                <a:gd name="connsiteY5" fmla="*/ 2180234 h 2381042"/>
                <a:gd name="connsiteX6" fmla="*/ 74638 w 1780534"/>
                <a:gd name="connsiteY6" fmla="*/ 2379826 h 2381042"/>
                <a:gd name="connsiteX7" fmla="*/ 0 w 1780534"/>
                <a:gd name="connsiteY7" fmla="*/ 2332190 h 2381042"/>
                <a:gd name="connsiteX8" fmla="*/ 0 w 1780534"/>
                <a:gd name="connsiteY8" fmla="*/ 48853 h 2381042"/>
                <a:gd name="connsiteX9" fmla="*/ 45572 w 1780534"/>
                <a:gd name="connsiteY9" fmla="*/ 1213 h 238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0534" h="2381042">
                  <a:moveTo>
                    <a:pt x="45572" y="1213"/>
                  </a:moveTo>
                  <a:cubicBezTo>
                    <a:pt x="54503" y="-363"/>
                    <a:pt x="64325" y="-446"/>
                    <a:pt x="74638" y="1217"/>
                  </a:cubicBezTo>
                  <a:cubicBezTo>
                    <a:pt x="616233" y="88065"/>
                    <a:pt x="1159816" y="154597"/>
                    <a:pt x="1705388" y="200809"/>
                  </a:cubicBezTo>
                  <a:cubicBezTo>
                    <a:pt x="1746896" y="204269"/>
                    <a:pt x="1780534" y="228885"/>
                    <a:pt x="1780534" y="255763"/>
                  </a:cubicBezTo>
                  <a:lnTo>
                    <a:pt x="1780534" y="2125147"/>
                  </a:lnTo>
                  <a:cubicBezTo>
                    <a:pt x="1780534" y="2151759"/>
                    <a:pt x="1746896" y="2176775"/>
                    <a:pt x="1705388" y="2180234"/>
                  </a:cubicBezTo>
                  <a:cubicBezTo>
                    <a:pt x="1160324" y="2226540"/>
                    <a:pt x="616741" y="2293070"/>
                    <a:pt x="74638" y="2379826"/>
                  </a:cubicBezTo>
                  <a:cubicBezTo>
                    <a:pt x="33384" y="2386479"/>
                    <a:pt x="0" y="2365190"/>
                    <a:pt x="0" y="2332190"/>
                  </a:cubicBezTo>
                  <a:lnTo>
                    <a:pt x="0" y="48853"/>
                  </a:lnTo>
                  <a:cubicBezTo>
                    <a:pt x="0" y="24104"/>
                    <a:pt x="18779" y="5941"/>
                    <a:pt x="45572" y="1213"/>
                  </a:cubicBezTo>
                  <a:close/>
                </a:path>
              </a:pathLst>
            </a:custGeom>
            <a:scene3d>
              <a:camera prst="orthographicFront"/>
              <a:lightRig rig="glow" dir="t"/>
            </a:scene3d>
            <a:sp3d>
              <a:bevelT w="12700" h="12700"/>
            </a:sp3d>
          </p:spPr>
        </p:pic>
        <p:pic>
          <p:nvPicPr>
            <p:cNvPr id="777" name="图片 776" descr="F:/少先队工作/2025年全国红领巾巡讲团培训/集中备课/图片、视频/微信图片_2025-11-15_164755_380.png微信图片_2025-11-15_164755_380"/>
            <p:cNvPicPr>
              <a:picLocks noChangeAspect="1"/>
            </p:cNvPicPr>
            <p:nvPr/>
          </p:nvPicPr>
          <p:blipFill>
            <a:blip r:embed="rId5"/>
            <a:srcRect l="107" r="36" b="5850"/>
            <a:stretch>
              <a:fillRect/>
            </a:stretch>
          </p:blipFill>
          <p:spPr>
            <a:xfrm>
              <a:off x="12474" y="4902"/>
              <a:ext cx="2804" cy="3750"/>
            </a:xfrm>
            <a:custGeom>
              <a:avLst/>
              <a:gdLst>
                <a:gd name="connsiteX0" fmla="*/ 1735088 w 1780660"/>
                <a:gd name="connsiteY0" fmla="*/ 1213 h 2381043"/>
                <a:gd name="connsiteX1" fmla="*/ 1780660 w 1780660"/>
                <a:gd name="connsiteY1" fmla="*/ 48853 h 2381043"/>
                <a:gd name="connsiteX2" fmla="*/ 1780660 w 1780660"/>
                <a:gd name="connsiteY2" fmla="*/ 2332190 h 2381043"/>
                <a:gd name="connsiteX3" fmla="*/ 1706022 w 1780660"/>
                <a:gd name="connsiteY3" fmla="*/ 2379827 h 2381043"/>
                <a:gd name="connsiteX4" fmla="*/ 75273 w 1780660"/>
                <a:gd name="connsiteY4" fmla="*/ 2180234 h 2381043"/>
                <a:gd name="connsiteX5" fmla="*/ 0 w 1780660"/>
                <a:gd name="connsiteY5" fmla="*/ 2125147 h 2381043"/>
                <a:gd name="connsiteX6" fmla="*/ 0 w 1780660"/>
                <a:gd name="connsiteY6" fmla="*/ 255763 h 2381043"/>
                <a:gd name="connsiteX7" fmla="*/ 75273 w 1780660"/>
                <a:gd name="connsiteY7" fmla="*/ 200809 h 2381043"/>
                <a:gd name="connsiteX8" fmla="*/ 1706022 w 1780660"/>
                <a:gd name="connsiteY8" fmla="*/ 1217 h 2381043"/>
                <a:gd name="connsiteX9" fmla="*/ 1735088 w 1780660"/>
                <a:gd name="connsiteY9" fmla="*/ 1213 h 2381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0660" h="2381043">
                  <a:moveTo>
                    <a:pt x="1735088" y="1213"/>
                  </a:moveTo>
                  <a:cubicBezTo>
                    <a:pt x="1761881" y="5941"/>
                    <a:pt x="1780660" y="24104"/>
                    <a:pt x="1780660" y="48853"/>
                  </a:cubicBezTo>
                  <a:lnTo>
                    <a:pt x="1780660" y="2332190"/>
                  </a:lnTo>
                  <a:cubicBezTo>
                    <a:pt x="1780660" y="2365190"/>
                    <a:pt x="1747276" y="2386480"/>
                    <a:pt x="1706022" y="2379827"/>
                  </a:cubicBezTo>
                  <a:cubicBezTo>
                    <a:pt x="1164423" y="2292804"/>
                    <a:pt x="620845" y="2226273"/>
                    <a:pt x="75273" y="2180234"/>
                  </a:cubicBezTo>
                  <a:cubicBezTo>
                    <a:pt x="33765" y="2176775"/>
                    <a:pt x="0" y="2152158"/>
                    <a:pt x="0" y="2125147"/>
                  </a:cubicBezTo>
                  <a:lnTo>
                    <a:pt x="0" y="255763"/>
                  </a:lnTo>
                  <a:cubicBezTo>
                    <a:pt x="0" y="229151"/>
                    <a:pt x="33765" y="204269"/>
                    <a:pt x="75273" y="200809"/>
                  </a:cubicBezTo>
                  <a:cubicBezTo>
                    <a:pt x="620337" y="154504"/>
                    <a:pt x="1163916" y="87973"/>
                    <a:pt x="1706022" y="1217"/>
                  </a:cubicBezTo>
                  <a:cubicBezTo>
                    <a:pt x="1716335" y="-446"/>
                    <a:pt x="1726157" y="-363"/>
                    <a:pt x="1735088" y="1213"/>
                  </a:cubicBezTo>
                  <a:close/>
                </a:path>
              </a:pathLst>
            </a:custGeom>
            <a:scene3d>
              <a:camera prst="orthographicFront"/>
              <a:lightRig rig="glow" dir="t"/>
            </a:scene3d>
            <a:sp3d>
              <a:bevelT w="12700" h="12700"/>
            </a:sp3d>
          </p:spPr>
        </p:pic>
        <p:pic>
          <p:nvPicPr>
            <p:cNvPr id="780" name="图片 779" descr="F:/少先队工作/2025年全国红领巾巡讲团培训/集中备课/图片、视频/微信图片_2025-11-15_164239_086.png微信图片_2025-11-15_164239_086"/>
            <p:cNvPicPr>
              <a:picLocks noChangeAspect="1"/>
            </p:cNvPicPr>
            <p:nvPr/>
          </p:nvPicPr>
          <p:blipFill>
            <a:blip r:embed="rId6"/>
            <a:srcRect l="177" r="1207"/>
            <a:stretch>
              <a:fillRect/>
            </a:stretch>
          </p:blipFill>
          <p:spPr>
            <a:xfrm>
              <a:off x="15378" y="4313"/>
              <a:ext cx="2778" cy="4927"/>
            </a:xfrm>
            <a:custGeom>
              <a:avLst/>
              <a:gdLst>
                <a:gd name="connsiteX0" fmla="*/ 1712304 w 1763750"/>
                <a:gd name="connsiteY0" fmla="*/ 262 h 3128687"/>
                <a:gd name="connsiteX1" fmla="*/ 1761099 w 1763750"/>
                <a:gd name="connsiteY1" fmla="*/ 41570 h 3128687"/>
                <a:gd name="connsiteX2" fmla="*/ 1763651 w 1763750"/>
                <a:gd name="connsiteY2" fmla="*/ 62793 h 3128687"/>
                <a:gd name="connsiteX3" fmla="*/ 1763651 w 1763750"/>
                <a:gd name="connsiteY3" fmla="*/ 3065861 h 3128687"/>
                <a:gd name="connsiteX4" fmla="*/ 1710452 w 1763750"/>
                <a:gd name="connsiteY4" fmla="*/ 3128586 h 3128687"/>
                <a:gd name="connsiteX5" fmla="*/ 1689901 w 1763750"/>
                <a:gd name="connsiteY5" fmla="*/ 3125872 h 3128687"/>
                <a:gd name="connsiteX6" fmla="*/ 74638 w 1763750"/>
                <a:gd name="connsiteY6" fmla="*/ 2788561 h 3128687"/>
                <a:gd name="connsiteX7" fmla="*/ 0 w 1763750"/>
                <a:gd name="connsiteY7" fmla="*/ 2715776 h 3128687"/>
                <a:gd name="connsiteX8" fmla="*/ 0 w 1763750"/>
                <a:gd name="connsiteY8" fmla="*/ 413011 h 3128687"/>
                <a:gd name="connsiteX9" fmla="*/ 74638 w 1763750"/>
                <a:gd name="connsiteY9" fmla="*/ 340226 h 3128687"/>
                <a:gd name="connsiteX10" fmla="*/ 1689901 w 1763750"/>
                <a:gd name="connsiteY10" fmla="*/ 2782 h 3128687"/>
                <a:gd name="connsiteX11" fmla="*/ 1712304 w 1763750"/>
                <a:gd name="connsiteY11" fmla="*/ 262 h 31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3750" h="3128687">
                  <a:moveTo>
                    <a:pt x="1712304" y="262"/>
                  </a:moveTo>
                  <a:cubicBezTo>
                    <a:pt x="1734317" y="2437"/>
                    <a:pt x="1754017" y="18078"/>
                    <a:pt x="1761099" y="41570"/>
                  </a:cubicBezTo>
                  <a:cubicBezTo>
                    <a:pt x="1763169" y="48422"/>
                    <a:pt x="1764032" y="55621"/>
                    <a:pt x="1763651" y="62793"/>
                  </a:cubicBezTo>
                  <a:lnTo>
                    <a:pt x="1763651" y="3065861"/>
                  </a:lnTo>
                  <a:cubicBezTo>
                    <a:pt x="1765491" y="3098580"/>
                    <a:pt x="1741666" y="3126657"/>
                    <a:pt x="1710452" y="3128586"/>
                  </a:cubicBezTo>
                  <a:cubicBezTo>
                    <a:pt x="1703508" y="3129012"/>
                    <a:pt x="1696540" y="3128094"/>
                    <a:pt x="1689901" y="3125872"/>
                  </a:cubicBezTo>
                  <a:cubicBezTo>
                    <a:pt x="1154485" y="2992810"/>
                    <a:pt x="616059" y="2880373"/>
                    <a:pt x="74638" y="2788561"/>
                  </a:cubicBezTo>
                  <a:cubicBezTo>
                    <a:pt x="33384" y="2781375"/>
                    <a:pt x="0" y="2748642"/>
                    <a:pt x="0" y="2715776"/>
                  </a:cubicBezTo>
                  <a:lnTo>
                    <a:pt x="0" y="413011"/>
                  </a:lnTo>
                  <a:cubicBezTo>
                    <a:pt x="0" y="379879"/>
                    <a:pt x="33384" y="347279"/>
                    <a:pt x="74638" y="340226"/>
                  </a:cubicBezTo>
                  <a:cubicBezTo>
                    <a:pt x="615729" y="248147"/>
                    <a:pt x="1154141" y="135671"/>
                    <a:pt x="1689901" y="2782"/>
                  </a:cubicBezTo>
                  <a:cubicBezTo>
                    <a:pt x="1697371" y="307"/>
                    <a:pt x="1704966" y="-464"/>
                    <a:pt x="1712304" y="262"/>
                  </a:cubicBezTo>
                  <a:close/>
                </a:path>
              </a:pathLst>
            </a:custGeom>
            <a:scene3d>
              <a:camera prst="orthographicFront"/>
              <a:lightRig rig="glow" dir="t"/>
            </a:scene3d>
            <a:sp3d>
              <a:bevelT w="12700" h="12700"/>
            </a:sp3d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6580" y="5641975"/>
            <a:ext cx="3067050" cy="533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9510" y="939800"/>
            <a:ext cx="2252980" cy="533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54455" y="1809115"/>
            <a:ext cx="1862455" cy="5334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472305" y="585470"/>
            <a:ext cx="3384550" cy="4674870"/>
            <a:chOff x="7043" y="922"/>
            <a:chExt cx="5330" cy="736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12198" r="13605"/>
            <a:stretch>
              <a:fillRect/>
            </a:stretch>
          </p:blipFill>
          <p:spPr>
            <a:xfrm>
              <a:off x="7043" y="922"/>
              <a:ext cx="5331" cy="7363"/>
            </a:xfrm>
            <a:prstGeom prst="rect">
              <a:avLst/>
            </a:prstGeom>
            <a:ln>
              <a:solidFill>
                <a:srgbClr val="C00000"/>
              </a:solidFill>
            </a:ln>
          </p:spPr>
        </p:pic>
        <p:sp>
          <p:nvSpPr>
            <p:cNvPr id="5" name="矩形 4"/>
            <p:cNvSpPr/>
            <p:nvPr/>
          </p:nvSpPr>
          <p:spPr>
            <a:xfrm>
              <a:off x="8087" y="1480"/>
              <a:ext cx="3180" cy="10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3600" b="1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隶书" panose="02010509060101010101" charset="-122"/>
                  <a:ea typeface="隶书" panose="02010509060101010101" charset="-122"/>
                </a:rPr>
                <a:t>一带一路</a:t>
              </a:r>
              <a:endParaRPr lang="zh-CN" altLang="en-US" sz="3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6" name="11月15日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rcRect l="997" r="1160" b="1775"/>
          <a:stretch>
            <a:fillRect/>
          </a:stretch>
        </p:blipFill>
        <p:spPr>
          <a:xfrm>
            <a:off x="0" y="0"/>
            <a:ext cx="12112625" cy="6921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5625" y="3007360"/>
            <a:ext cx="3381375" cy="133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56125" y="2917825"/>
            <a:ext cx="3381375" cy="1343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179955"/>
            <a:ext cx="3381375" cy="13430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68740" y="2179955"/>
            <a:ext cx="3381375" cy="134302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4" repeatCount="indefinite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70" y="0"/>
            <a:ext cx="12191365" cy="7046595"/>
            <a:chOff x="0" y="2"/>
            <a:chExt cx="19199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70" y="1127125"/>
            <a:ext cx="10944225" cy="681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68525"/>
            <a:ext cx="12192000" cy="76727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0" y="0"/>
            <a:ext cx="12199620" cy="7181850"/>
            <a:chOff x="0" y="0"/>
            <a:chExt cx="19212" cy="11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rcRect l="2479" b="1816"/>
            <a:stretch>
              <a:fillRect/>
            </a:stretch>
          </p:blipFill>
          <p:spPr>
            <a:xfrm>
              <a:off x="0" y="0"/>
              <a:ext cx="19199" cy="10902"/>
            </a:xfrm>
            <a:prstGeom prst="rect">
              <a:avLst/>
            </a:prstGeom>
          </p:spPr>
        </p:pic>
        <p:pic>
          <p:nvPicPr>
            <p:cNvPr id="3" name="图片 2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58" y="7828"/>
              <a:ext cx="3354" cy="3482"/>
            </a:xfrm>
            <a:prstGeom prst="rect">
              <a:avLst/>
            </a:prstGeom>
          </p:spPr>
        </p:pic>
      </p:grpSp>
      <p:pic>
        <p:nvPicPr>
          <p:cNvPr id="7" name="寻找奋斗故事12">
            <a:hlinkClick r:id="" action="ppaction://media"/>
          </p:cNvPr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rcRect l="12938" t="1193"/>
          <a:stretch>
            <a:fillRect/>
          </a:stretch>
        </p:blipFill>
        <p:spPr>
          <a:xfrm>
            <a:off x="6852920" y="196215"/>
            <a:ext cx="2262505" cy="12255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37680" y="173355"/>
            <a:ext cx="2270125" cy="1270000"/>
          </a:xfrm>
          <a:prstGeom prst="rect">
            <a:avLst/>
          </a:prstGeom>
          <a:noFill/>
          <a:ln w="28575" cmpd="sng">
            <a:solidFill>
              <a:srgbClr val="FD8231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21200" y="254635"/>
            <a:ext cx="1809750" cy="116713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8840" y="852170"/>
            <a:ext cx="878840" cy="77152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5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3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5">
                                          <p:stCondLst>
                                            <p:cond delay="3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5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5">
                                          <p:stCondLst>
                                            <p:cond delay="82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5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5" dur="5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6" repeatCount="indefinite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6350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2" name="图片 1" descr="QQ_176319854337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70000" contrast="-70000"/>
          </a:blip>
          <a:srcRect r="2625" b="1306"/>
          <a:stretch>
            <a:fillRect/>
          </a:stretch>
        </p:blipFill>
        <p:spPr>
          <a:xfrm>
            <a:off x="2661285" y="0"/>
            <a:ext cx="6688455" cy="6768465"/>
          </a:xfrm>
          <a:prstGeom prst="rect">
            <a:avLst/>
          </a:prstGeom>
        </p:spPr>
      </p:pic>
      <p:pic>
        <p:nvPicPr>
          <p:cNvPr id="12" name="图片 11" descr="QQ_176319978000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8520" y="1990090"/>
            <a:ext cx="3073400" cy="301879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7" name="寻找奋斗故事12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rcRect l="12938" t="1193"/>
          <a:stretch>
            <a:fillRect/>
          </a:stretch>
        </p:blipFill>
        <p:spPr>
          <a:xfrm>
            <a:off x="6852920" y="196215"/>
            <a:ext cx="2262505" cy="122555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7917 -0.0135185 L -0.154375 0.213981 " pathEditMode="relative" rAng="0" ptsTypes="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3" name="寻找奋斗故事12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rcRect l="12799"/>
          <a:stretch>
            <a:fillRect/>
          </a:stretch>
        </p:blipFill>
        <p:spPr>
          <a:xfrm>
            <a:off x="2375535" y="497840"/>
            <a:ext cx="7080885" cy="421830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10740" y="5073650"/>
            <a:ext cx="7468870" cy="855345"/>
            <a:chOff x="3635" y="8308"/>
            <a:chExt cx="11762" cy="1508"/>
          </a:xfrm>
        </p:grpSpPr>
        <p:pic>
          <p:nvPicPr>
            <p:cNvPr id="6" name="图片 5" descr="1761672978_166875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70000" contrast="-70000"/>
            </a:blip>
            <a:srcRect r="19986" b="-5852"/>
            <a:stretch>
              <a:fillRect/>
            </a:stretch>
          </p:blipFill>
          <p:spPr>
            <a:xfrm>
              <a:off x="3635" y="8388"/>
              <a:ext cx="11762" cy="1429"/>
            </a:xfrm>
            <a:prstGeom prst="rect">
              <a:avLst/>
            </a:prstGeom>
          </p:spPr>
        </p:pic>
        <p:pic>
          <p:nvPicPr>
            <p:cNvPr id="2" name="图片 1" descr="1761672978_166875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r="19986" b="-5852"/>
            <a:stretch>
              <a:fillRect/>
            </a:stretch>
          </p:blipFill>
          <p:spPr>
            <a:xfrm>
              <a:off x="3635" y="8308"/>
              <a:ext cx="11762" cy="1429"/>
            </a:xfrm>
            <a:prstGeom prst="rect">
              <a:avLst/>
            </a:prstGeom>
          </p:spPr>
        </p:pic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109855" y="1270"/>
            <a:ext cx="12300585" cy="7045960"/>
            <a:chOff x="-173" y="2"/>
            <a:chExt cx="19371" cy="1109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040404">
                    <a:alpha val="1961"/>
                  </a:srgbClr>
                </a:clrFrom>
                <a:clrTo>
                  <a:srgbClr val="040404">
                    <a:alpha val="1961"/>
                    <a:alpha val="0"/>
                  </a:srgbClr>
                </a:clrTo>
              </a:clrChange>
            </a:blip>
            <a:srcRect l="-10785" b="-14185"/>
            <a:stretch>
              <a:fillRect/>
            </a:stretch>
          </p:blipFill>
          <p:spPr>
            <a:xfrm>
              <a:off x="-173" y="7519"/>
              <a:ext cx="2557" cy="2484"/>
            </a:xfrm>
            <a:prstGeom prst="ellipse">
              <a:avLst/>
            </a:prstGeom>
          </p:spPr>
        </p:pic>
      </p:grpSp>
      <p:pic>
        <p:nvPicPr>
          <p:cNvPr id="22" name="图片 21"/>
          <p:cNvPicPr/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1510" y="4057015"/>
            <a:ext cx="2657475" cy="252793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3840" y="446405"/>
            <a:ext cx="4053205" cy="3424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5880" y="379730"/>
            <a:ext cx="4269105" cy="36772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0845" y="4448175"/>
            <a:ext cx="2943225" cy="229108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18985" y="4509770"/>
            <a:ext cx="2600325" cy="216725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4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2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4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2" decel="50000">
                                          <p:stCondLst>
                                            <p:cond delay="6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2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4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4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82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4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82" decel="50000">
                                          <p:stCondLst>
                                            <p:cond delay="6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82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4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7046595"/>
            <a:chOff x="0" y="2"/>
            <a:chExt cx="19199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</p:grpSp>
      <p:pic>
        <p:nvPicPr>
          <p:cNvPr id="3" name="图片 2" descr="资源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0675" y="400685"/>
            <a:ext cx="12206605" cy="5792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" y="1292225"/>
            <a:ext cx="5705475" cy="40100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7645" y="1201420"/>
            <a:ext cx="5634355" cy="4010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5580" y="944880"/>
            <a:ext cx="4038600" cy="496760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1270"/>
            <a:ext cx="12191365" cy="7046595"/>
            <a:chOff x="0" y="2"/>
            <a:chExt cx="19199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</p:grpSp>
      <p:pic>
        <p:nvPicPr>
          <p:cNvPr id="3" name="图片 2" descr="资源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0675" y="400685"/>
            <a:ext cx="12206605" cy="57924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rcRect l="739" t="5833" r="1155" b="7429"/>
          <a:stretch>
            <a:fillRect/>
          </a:stretch>
        </p:blipFill>
        <p:spPr>
          <a:xfrm rot="180000">
            <a:off x="1415415" y="758825"/>
            <a:ext cx="8092440" cy="2313305"/>
          </a:xfrm>
          <a:prstGeom prst="round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rcRect l="1178" t="5476" r="1147" b="5786"/>
          <a:stretch>
            <a:fillRect/>
          </a:stretch>
        </p:blipFill>
        <p:spPr>
          <a:xfrm rot="21300000">
            <a:off x="2437130" y="3429000"/>
            <a:ext cx="8056880" cy="2366645"/>
          </a:xfrm>
          <a:prstGeom prst="roundRect">
            <a:avLst/>
          </a:prstGeom>
          <a:scene3d>
            <a:camera prst="perspectiveLeft"/>
            <a:lightRig rig="threePt" dir="t"/>
          </a:scene3d>
        </p:spPr>
      </p:pic>
      <p:pic>
        <p:nvPicPr>
          <p:cNvPr id="38" name="图片 37" descr="b45480f25176dc3e7699447d0b42a812_a6efce1b9d16fdfac945e46ea68f8c5494ee7b00"/>
          <p:cNvPicPr>
            <a:picLocks noChangeAspect="1"/>
          </p:cNvPicPr>
          <p:nvPr/>
        </p:nvPicPr>
        <p:blipFill>
          <a:blip r:embed="rId7">
            <a:clrChange>
              <a:clrFrom>
                <a:srgbClr val="FCFAF9">
                  <a:alpha val="100000"/>
                </a:srgbClr>
              </a:clrFrom>
              <a:clrTo>
                <a:srgbClr val="FCFAF9">
                  <a:alpha val="100000"/>
                  <a:alpha val="0"/>
                </a:srgbClr>
              </a:clrTo>
            </a:clrChange>
          </a:blip>
          <a:srcRect l="6974" t="6733" r="12882" b="7283"/>
          <a:stretch>
            <a:fillRect/>
          </a:stretch>
        </p:blipFill>
        <p:spPr>
          <a:xfrm rot="20700000">
            <a:off x="9495155" y="365125"/>
            <a:ext cx="1481455" cy="15894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9855" y="4774565"/>
            <a:ext cx="1623695" cy="1577340"/>
          </a:xfrm>
          <a:prstGeom prst="ellipse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70" y="0"/>
            <a:ext cx="12191365" cy="7046595"/>
            <a:chOff x="0" y="2"/>
            <a:chExt cx="19199" cy="110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t="19" r="14042" b="-19"/>
            <a:stretch>
              <a:fillRect/>
            </a:stretch>
          </p:blipFill>
          <p:spPr>
            <a:xfrm>
              <a:off x="0" y="2"/>
              <a:ext cx="19199" cy="10900"/>
            </a:xfrm>
            <a:prstGeom prst="rect">
              <a:avLst/>
            </a:prstGeom>
          </p:spPr>
        </p:pic>
        <p:pic>
          <p:nvPicPr>
            <p:cNvPr id="27650" name="图片 3" descr="C:\Users\Administrator\Desktop\0023-少先队ppt\全国少工委办公室供稿.png全国少工委办公室供稿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" y="484"/>
              <a:ext cx="910" cy="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/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17" y="7990"/>
              <a:ext cx="2715" cy="3109"/>
            </a:xfrm>
            <a:prstGeom prst="rect">
              <a:avLst/>
            </a:prstGeom>
          </p:spPr>
        </p:pic>
      </p:grpSp>
      <p:pic>
        <p:nvPicPr>
          <p:cNvPr id="11" name="图片 10" descr="资源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0675" y="400685"/>
            <a:ext cx="12206605" cy="579247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3700" y="1942465"/>
            <a:ext cx="2571750" cy="2535555"/>
          </a:xfrm>
          <a:prstGeom prst="rect">
            <a:avLst/>
          </a:prstGeom>
        </p:spPr>
      </p:pic>
      <p:sp>
        <p:nvSpPr>
          <p:cNvPr id="29" name="任意多边形: 形状 28"/>
          <p:cNvSpPr/>
          <p:nvPr>
            <p:custDataLst>
              <p:tags r:id="rId6"/>
            </p:custDataLst>
          </p:nvPr>
        </p:nvSpPr>
        <p:spPr>
          <a:xfrm rot="5400000" flipH="1">
            <a:off x="6709410" y="2608580"/>
            <a:ext cx="915670" cy="1445895"/>
          </a:xfrm>
          <a:custGeom>
            <a:avLst/>
            <a:gdLst>
              <a:gd name="connsiteX0" fmla="*/ 202633 w 416172"/>
              <a:gd name="connsiteY0" fmla="*/ 0 h 485927"/>
              <a:gd name="connsiteX1" fmla="*/ 374083 w 416172"/>
              <a:gd name="connsiteY1" fmla="*/ 157551 h 485927"/>
              <a:gd name="connsiteX2" fmla="*/ 294275 w 416172"/>
              <a:gd name="connsiteY2" fmla="*/ 157551 h 485927"/>
              <a:gd name="connsiteX3" fmla="*/ 306015 w 416172"/>
              <a:gd name="connsiteY3" fmla="*/ 222549 h 485927"/>
              <a:gd name="connsiteX4" fmla="*/ 416172 w 416172"/>
              <a:gd name="connsiteY4" fmla="*/ 485927 h 485927"/>
              <a:gd name="connsiteX5" fmla="*/ 0 w 416172"/>
              <a:gd name="connsiteY5" fmla="*/ 485927 h 485927"/>
              <a:gd name="connsiteX6" fmla="*/ 112166 w 416172"/>
              <a:gd name="connsiteY6" fmla="*/ 219870 h 485927"/>
              <a:gd name="connsiteX7" fmla="*/ 122329 w 416172"/>
              <a:gd name="connsiteY7" fmla="*/ 157551 h 485927"/>
              <a:gd name="connsiteX8" fmla="*/ 31183 w 416172"/>
              <a:gd name="connsiteY8" fmla="*/ 157551 h 485927"/>
              <a:gd name="connsiteX9" fmla="*/ 202633 w 416172"/>
              <a:gd name="connsiteY9" fmla="*/ 0 h 485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172" h="485927">
                <a:moveTo>
                  <a:pt x="202633" y="0"/>
                </a:moveTo>
                <a:cubicBezTo>
                  <a:pt x="238352" y="59661"/>
                  <a:pt x="269308" y="105034"/>
                  <a:pt x="374083" y="157551"/>
                </a:cubicBezTo>
                <a:lnTo>
                  <a:pt x="294275" y="157551"/>
                </a:lnTo>
                <a:lnTo>
                  <a:pt x="306015" y="222549"/>
                </a:lnTo>
                <a:cubicBezTo>
                  <a:pt x="326661" y="313020"/>
                  <a:pt x="361370" y="404832"/>
                  <a:pt x="416172" y="485927"/>
                </a:cubicBezTo>
                <a:lnTo>
                  <a:pt x="0" y="485927"/>
                </a:lnTo>
                <a:cubicBezTo>
                  <a:pt x="54801" y="401260"/>
                  <a:pt x="92191" y="308555"/>
                  <a:pt x="112166" y="219870"/>
                </a:cubicBezTo>
                <a:lnTo>
                  <a:pt x="122329" y="157551"/>
                </a:lnTo>
                <a:lnTo>
                  <a:pt x="31183" y="157551"/>
                </a:lnTo>
                <a:cubicBezTo>
                  <a:pt x="131195" y="107415"/>
                  <a:pt x="181202" y="45373"/>
                  <a:pt x="20263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10000"/>
                </a:schemeClr>
              </a:gs>
              <a:gs pos="100000">
                <a:schemeClr val="accent3">
                  <a:alpha val="9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clrChange>
              <a:clrFrom>
                <a:srgbClr val="040404">
                  <a:alpha val="1961"/>
                </a:srgbClr>
              </a:clrFrom>
              <a:clrTo>
                <a:srgbClr val="040404">
                  <a:alpha val="1961"/>
                  <a:alpha val="0"/>
                </a:srgbClr>
              </a:clrTo>
            </a:clrChange>
          </a:blip>
          <a:srcRect l="-10785" b="-14185"/>
          <a:stretch>
            <a:fillRect/>
          </a:stretch>
        </p:blipFill>
        <p:spPr>
          <a:xfrm>
            <a:off x="-108585" y="4773295"/>
            <a:ext cx="1623695" cy="1577340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15110" y="919480"/>
            <a:ext cx="5062855" cy="458152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36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8" tmFilter="0, 0; 0.125,0.2665; 0.25,0.4; 0.375,0.465; 0.5,0.5;  0.625,0.535; 0.75,0.6; 0.875,0.7335; 1,1">
                                          <p:stCondLst>
                                            <p:cond delay="9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4" tmFilter="0, 0; 0.125,0.2665; 0.25,0.4; 0.375,0.465; 0.5,0.5;  0.625,0.535; 0.75,0.6; 0.875,0.7335; 1,1">
                                          <p:stCondLst>
                                            <p:cond delay="124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2">
                                          <p:stCondLst>
                                            <p:cond delay="48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2">
                                          <p:stCondLst>
                                            <p:cond delay="98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24" decel="50000">
                                          <p:stCondLst>
                                            <p:cond delay="100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2">
                                          <p:stCondLst>
                                            <p:cond delay="123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2">
                                          <p:stCondLst>
                                            <p:cond delay="13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RESOURCE_RECORD_KEY" val="{&quot;12&quot;:[25001083,25073100,25102730],&quot;65&quot;:[20205081]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RESOURCE_RECORD_KEY" val="{&quot;12&quot;:[25102730],&quot;65&quot;:[20205081]}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DIAGRAM_VIRTUALLY_FRAME" val="{&quot;height&quot;:91.8,&quot;left&quot;:536.925,&quot;top&quot;:233.975,&quot;width&quot;:128.9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DIAGRAM_VIRTUALLY_FRAME" val="{&quot;height&quot;:91.8,&quot;left&quot;:536.925,&quot;top&quot;:233.975,&quot;width&quot;:128.9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PA" val="v3.0.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DIAGRAM_VIRTUALLY_FRAME" val="{&quot;height&quot;:281.35,&quot;left&quot;:46.65,&quot;top&quot;:121.25,&quot;width&quot;:882.2}"/>
</p:tagLst>
</file>

<file path=ppt/tags/tag89.xml><?xml version="1.0" encoding="utf-8"?>
<p:tagLst xmlns:p="http://schemas.openxmlformats.org/presentationml/2006/main">
  <p:tag name="KSO_WM_DIAGRAM_VIRTUALLY_FRAME" val="{&quot;height&quot;:281.35,&quot;left&quot;:46.65,&quot;top&quot;:121.25,&quot;width&quot;:882.2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81.35,&quot;left&quot;:46.65,&quot;top&quot;:121.25,&quot;width&quot;:882.2}"/>
</p:tagLst>
</file>

<file path=ppt/tags/tag91.xml><?xml version="1.0" encoding="utf-8"?>
<p:tagLst xmlns:p="http://schemas.openxmlformats.org/presentationml/2006/main">
  <p:tag name="KSO_WM_DIAGRAM_VIRTUALLY_FRAME" val="{&quot;height&quot;:281.35,&quot;left&quot;:46.65,&quot;top&quot;:121.25,&quot;width&quot;:882.2}"/>
</p:tagLst>
</file>

<file path=ppt/tags/tag92.xml><?xml version="1.0" encoding="utf-8"?>
<p:tagLst xmlns:p="http://schemas.openxmlformats.org/presentationml/2006/main">
  <p:tag name="KSO_WM_DIAGRAM_VIRTUALLY_FRAME" val="{&quot;height&quot;:281.35,&quot;left&quot;:46.65,&quot;top&quot;:121.25,&quot;width&quot;:882.2}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WPS 演示</Application>
  <PresentationFormat>宽屏</PresentationFormat>
  <Paragraphs>17</Paragraphs>
  <Slides>30</Slides>
  <Notes>7</Notes>
  <HiddenSlides>0</HiddenSlides>
  <MMClips>8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MiSans Normal</vt:lpstr>
      <vt:lpstr>Century Gothic</vt:lpstr>
      <vt:lpstr>Montserrat</vt:lpstr>
      <vt:lpstr>思源黑体 CN Normal</vt:lpstr>
      <vt:lpstr>华文琥珀</vt:lpstr>
      <vt:lpstr>OPPO Sans</vt:lpstr>
      <vt:lpstr>隶书</vt:lpstr>
      <vt:lpstr>Segoe Print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Weiyuji</dc:creator>
  <cp:lastModifiedBy>王彬</cp:lastModifiedBy>
  <cp:revision>229</cp:revision>
  <dcterms:created xsi:type="dcterms:W3CDTF">2019-06-19T02:08:00Z</dcterms:created>
  <dcterms:modified xsi:type="dcterms:W3CDTF">2025-12-10T01:54:35Z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4AFF56EDF024445F979792923523E555_13</vt:lpwstr>
  </property>
</Properties>
</file>